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72" r:id="rId5"/>
    <p:sldId id="259" r:id="rId6"/>
    <p:sldId id="306" r:id="rId7"/>
    <p:sldId id="307" r:id="rId8"/>
    <p:sldId id="313" r:id="rId9"/>
    <p:sldId id="308" r:id="rId10"/>
    <p:sldId id="309" r:id="rId11"/>
    <p:sldId id="312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D85C-CABE-4468-A999-BFB3D5B783DD}" type="datetimeFigureOut">
              <a:rPr lang="id-ID" smtClean="0"/>
              <a:pPr/>
              <a:t>25/07/2016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1D56-B1D0-4CF1-93D1-8E9950E55F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3174" y="380036"/>
            <a:ext cx="59938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dirty="0" smtClean="0"/>
              <a:t>KERJASAMA A</a:t>
            </a:r>
            <a:r>
              <a:rPr lang="en-US" sz="5400" b="1" dirty="0" smtClean="0"/>
              <a:t>NTAR </a:t>
            </a:r>
            <a:endParaRPr lang="id-ID" sz="5400" dirty="0" smtClean="0"/>
          </a:p>
          <a:p>
            <a:r>
              <a:rPr lang="id-ID" sz="5400" b="1" dirty="0" smtClean="0"/>
              <a:t>  </a:t>
            </a:r>
            <a:r>
              <a:rPr lang="en-US" sz="5400" b="1" dirty="0" smtClean="0"/>
              <a:t>UMAT BERAGAMA</a:t>
            </a:r>
            <a:endParaRPr lang="id-ID" sz="5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71538" y="3571592"/>
            <a:ext cx="67151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d-ID" sz="4100" b="1" dirty="0" smtClean="0">
                <a:solidFill>
                  <a:srgbClr val="FF0000"/>
                </a:solidFill>
              </a:rPr>
              <a:t>T U J U A N</a:t>
            </a:r>
          </a:p>
          <a:p>
            <a:pPr algn="ctr"/>
            <a:r>
              <a:rPr lang="id-ID" sz="2800" i="1" dirty="0" smtClean="0"/>
              <a:t>Dapat memahami dan </a:t>
            </a:r>
            <a:r>
              <a:rPr lang="en-US" sz="2800" i="1" dirty="0" err="1" smtClean="0"/>
              <a:t>melakukan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hubungan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serta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kerjasama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baik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antar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umat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beragama</a:t>
            </a:r>
            <a:r>
              <a:rPr lang="id-ID" sz="2800" i="1" dirty="0" smtClean="0"/>
              <a:t> dalam kehidupan sosial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91876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AutoNum type="arabicParenR"/>
            </a:pPr>
            <a:r>
              <a:rPr lang="en-US" sz="4000" b="1" smtClean="0"/>
              <a:t>Rendahnya Sikap Toleransi</a:t>
            </a:r>
            <a:endParaRPr lang="id-ID" sz="4000" b="1" smtClean="0"/>
          </a:p>
          <a:p>
            <a:pPr marL="539750" indent="-539750">
              <a:buFontTx/>
              <a:buAutoNum type="arabicParenR"/>
            </a:pPr>
            <a:r>
              <a:rPr lang="en-US" sz="4000" b="1" smtClean="0"/>
              <a:t>Kepentingan Politik</a:t>
            </a:r>
            <a:endParaRPr lang="id-ID" sz="4000" smtClean="0"/>
          </a:p>
          <a:p>
            <a:pPr marL="539750" indent="-539750">
              <a:buFontTx/>
              <a:buAutoNum type="arabicParenR"/>
            </a:pPr>
            <a:r>
              <a:rPr lang="en-US" sz="4000" b="1" smtClean="0"/>
              <a:t>Sikap Fanatisme </a:t>
            </a:r>
            <a:endParaRPr lang="id-ID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5786" y="1214422"/>
            <a:ext cx="73611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KENDALA-KENDALA KERUKUNAN </a:t>
            </a:r>
            <a:endParaRPr lang="id-ID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ANTAR UMAT BERAGAMA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14488"/>
            <a:ext cx="83582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2300" dirty="0" smtClean="0"/>
              <a:t>Komunitas religius mengurangi tindakan-tindakan penuh resiko.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mengajarkan nilai-nilai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tidak memiliki batasan usia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menyediakan perlindungan dan sandaran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menaruh harapan tinggi pada kaum muda. 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menyediakan kesempatan agar Anda menjadi anggota kelompok yang bisa berkontribusi.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mendorong Anda untuk melayani orang lain. 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religius memupuk kemampuan bersosialisasi dan sifat kepemimpinan.</a:t>
            </a:r>
            <a:endParaRPr lang="id-ID" sz="2300" dirty="0" smtClean="0"/>
          </a:p>
          <a:p>
            <a:pPr marL="342900" indent="-342900">
              <a:buAutoNum type="arabicPeriod"/>
            </a:pPr>
            <a:r>
              <a:rPr lang="fi-FI" sz="2300" dirty="0" smtClean="0"/>
              <a:t>Komunitas religus menawarkan stabilitas</a:t>
            </a:r>
            <a:endParaRPr lang="id-ID" sz="2300" dirty="0" smtClean="0"/>
          </a:p>
          <a:p>
            <a:pPr marL="342900" indent="-342900">
              <a:buAutoNum type="arabicPeriod"/>
            </a:pPr>
            <a:endParaRPr lang="id-ID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9 (SEMBILAN) ALASAN BAGI PARA REMAJA UNTUK PERGI KE RUMAH IBADAH ATAU PERTEMUAN-PERTEMUAN KEAGAMAAN, YAITU SEBAGAI BERIKUT :</a:t>
            </a:r>
            <a:endParaRPr lang="id-ID" sz="2400" b="1" dirty="0" smtClean="0">
              <a:solidFill>
                <a:srgbClr val="FF0000"/>
              </a:solidFill>
            </a:endParaRPr>
          </a:p>
          <a:p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2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7224" y="545770"/>
            <a:ext cx="821537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APERSEPSI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158" y="2871814"/>
            <a:ext cx="8286808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beragama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Maha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terbina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rukun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sesama</a:t>
            </a:r>
            <a:r>
              <a:rPr lang="en-US" sz="2400" dirty="0" smtClean="0"/>
              <a:t> </a:t>
            </a:r>
            <a:r>
              <a:rPr lang="en-US" sz="2400" dirty="0" err="1" smtClean="0"/>
              <a:t>umat</a:t>
            </a:r>
            <a:r>
              <a:rPr lang="en-US" sz="2400" dirty="0" smtClean="0"/>
              <a:t> </a:t>
            </a:r>
            <a:r>
              <a:rPr lang="en-US" sz="2400" dirty="0" err="1" smtClean="0"/>
              <a:t>beragama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penganut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Maha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r>
              <a:rPr lang="en-US" sz="2400" dirty="0" smtClean="0"/>
              <a:t>.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memperkokoh</a:t>
            </a:r>
            <a:r>
              <a:rPr lang="en-US" sz="2400" dirty="0" smtClean="0"/>
              <a:t> </a:t>
            </a:r>
            <a:r>
              <a:rPr lang="en-US" sz="2400" dirty="0" err="1" smtClean="0"/>
              <a:t>persatuan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.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norma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tersurat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tersirat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,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</a:t>
            </a:r>
            <a:r>
              <a:rPr lang="en-US" sz="2400" dirty="0" err="1" smtClean="0"/>
              <a:t>sila</a:t>
            </a:r>
            <a:r>
              <a:rPr lang="en-US" sz="2400" dirty="0" smtClean="0"/>
              <a:t> </a:t>
            </a:r>
            <a:r>
              <a:rPr lang="en-US" sz="2400" dirty="0" err="1" smtClean="0"/>
              <a:t>Ketuhanan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Maha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214554"/>
            <a:ext cx="77867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 smtClean="0"/>
              <a:t>	</a:t>
            </a:r>
            <a:r>
              <a:rPr lang="en-US" sz="2500" dirty="0" err="1" smtClean="0"/>
              <a:t>Kerjasama</a:t>
            </a:r>
            <a:r>
              <a:rPr lang="en-US" sz="2500" dirty="0" smtClean="0"/>
              <a:t> </a:t>
            </a:r>
            <a:r>
              <a:rPr lang="en-US" sz="2500" dirty="0" err="1" smtClean="0"/>
              <a:t>umat</a:t>
            </a:r>
            <a:r>
              <a:rPr lang="en-US" sz="2500" dirty="0" smtClean="0"/>
              <a:t> </a:t>
            </a:r>
            <a:r>
              <a:rPr lang="en-US" sz="2500" dirty="0" err="1" smtClean="0"/>
              <a:t>bragama</a:t>
            </a:r>
            <a:r>
              <a:rPr lang="en-US" sz="2500" dirty="0" smtClean="0"/>
              <a:t> </a:t>
            </a:r>
            <a:r>
              <a:rPr lang="en-US" sz="2500" dirty="0" err="1" smtClean="0"/>
              <a:t>yaitu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</a:t>
            </a:r>
            <a:r>
              <a:rPr lang="en-US" sz="2500" dirty="0" err="1" smtClean="0"/>
              <a:t>sesama</a:t>
            </a:r>
            <a:r>
              <a:rPr lang="en-US" sz="2500" dirty="0" smtClean="0"/>
              <a:t> </a:t>
            </a:r>
            <a:r>
              <a:rPr lang="en-US" sz="2500" dirty="0" err="1" smtClean="0"/>
              <a:t>umat</a:t>
            </a:r>
            <a:r>
              <a:rPr lang="en-US" sz="2500" dirty="0" smtClean="0"/>
              <a:t> </a:t>
            </a:r>
            <a:r>
              <a:rPr lang="en-US" sz="2500" dirty="0" err="1" smtClean="0"/>
              <a:t>beragama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dilandasi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toleransi</a:t>
            </a:r>
            <a:r>
              <a:rPr lang="en-US" sz="2500" dirty="0" smtClean="0"/>
              <a:t>, </a:t>
            </a:r>
            <a:r>
              <a:rPr lang="en-US" sz="2500" dirty="0" err="1" smtClean="0"/>
              <a:t>saling</a:t>
            </a:r>
            <a:r>
              <a:rPr lang="en-US" sz="2500" dirty="0" smtClean="0"/>
              <a:t> </a:t>
            </a:r>
            <a:r>
              <a:rPr lang="en-US" sz="2500" dirty="0" err="1" smtClean="0"/>
              <a:t>pengertian</a:t>
            </a:r>
            <a:r>
              <a:rPr lang="en-US" sz="2500" dirty="0" smtClean="0"/>
              <a:t>, </a:t>
            </a:r>
            <a:r>
              <a:rPr lang="en-US" sz="2500" dirty="0" err="1" smtClean="0"/>
              <a:t>saling</a:t>
            </a:r>
            <a:r>
              <a:rPr lang="en-US" sz="2500" dirty="0" smtClean="0"/>
              <a:t> </a:t>
            </a:r>
            <a:r>
              <a:rPr lang="en-US" sz="2500" dirty="0" err="1" smtClean="0"/>
              <a:t>menghormati</a:t>
            </a:r>
            <a:r>
              <a:rPr lang="en-US" sz="2500" dirty="0" smtClean="0"/>
              <a:t>, </a:t>
            </a:r>
            <a:r>
              <a:rPr lang="en-US" sz="2500" dirty="0" err="1" smtClean="0"/>
              <a:t>saling</a:t>
            </a:r>
            <a:r>
              <a:rPr lang="en-US" sz="2500" dirty="0" smtClean="0"/>
              <a:t> </a:t>
            </a:r>
            <a:r>
              <a:rPr lang="en-US" sz="2500" dirty="0" err="1" smtClean="0"/>
              <a:t>menghargai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kesetaraan</a:t>
            </a:r>
            <a:r>
              <a:rPr lang="en-US" sz="2500" dirty="0" smtClean="0"/>
              <a:t> </a:t>
            </a:r>
            <a:r>
              <a:rPr lang="en-US" sz="2500" dirty="0" err="1" smtClean="0"/>
              <a:t>pengamalan</a:t>
            </a:r>
            <a:r>
              <a:rPr lang="en-US" sz="2500" dirty="0" smtClean="0"/>
              <a:t> </a:t>
            </a:r>
            <a:r>
              <a:rPr lang="en-US" sz="2500" dirty="0" err="1" smtClean="0"/>
              <a:t>ajaran</a:t>
            </a:r>
            <a:r>
              <a:rPr lang="en-US" sz="2500" dirty="0" smtClean="0"/>
              <a:t> </a:t>
            </a:r>
            <a:r>
              <a:rPr lang="en-US" sz="2500" dirty="0" err="1" smtClean="0"/>
              <a:t>agamanya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kerja</a:t>
            </a:r>
            <a:r>
              <a:rPr lang="en-US" sz="2500" dirty="0" smtClean="0"/>
              <a:t> </a:t>
            </a:r>
            <a:r>
              <a:rPr lang="en-US" sz="2500" dirty="0" err="1" smtClean="0"/>
              <a:t>sama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kehidupan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bernegara</a:t>
            </a:r>
            <a:r>
              <a:rPr lang="en-US" sz="2500" dirty="0" smtClean="0"/>
              <a:t>. </a:t>
            </a:r>
            <a:r>
              <a:rPr lang="en-US" sz="2500" dirty="0" err="1" smtClean="0"/>
              <a:t>Umat</a:t>
            </a:r>
            <a:r>
              <a:rPr lang="en-US" sz="2500" dirty="0" smtClean="0"/>
              <a:t> </a:t>
            </a:r>
            <a:r>
              <a:rPr lang="en-US" sz="2500" dirty="0" err="1" smtClean="0"/>
              <a:t>beragama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</a:t>
            </a:r>
            <a:r>
              <a:rPr lang="en-US" sz="2500" dirty="0" smtClean="0"/>
              <a:t>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melakukan</a:t>
            </a:r>
            <a:r>
              <a:rPr lang="en-US" sz="2500" dirty="0" smtClean="0"/>
              <a:t> </a:t>
            </a:r>
            <a:r>
              <a:rPr lang="en-US" sz="2500" dirty="0" err="1" smtClean="0"/>
              <a:t>upaya</a:t>
            </a:r>
            <a:r>
              <a:rPr lang="en-US" sz="2500" dirty="0" smtClean="0"/>
              <a:t> </a:t>
            </a:r>
            <a:r>
              <a:rPr lang="en-US" sz="2500" dirty="0" err="1" smtClean="0"/>
              <a:t>bersama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memelihara</a:t>
            </a:r>
            <a:r>
              <a:rPr lang="en-US" sz="2500" dirty="0" smtClean="0"/>
              <a:t> </a:t>
            </a:r>
            <a:r>
              <a:rPr lang="en-US" sz="2500" dirty="0" err="1" smtClean="0"/>
              <a:t>kerukunan</a:t>
            </a:r>
            <a:r>
              <a:rPr lang="en-US" sz="2500" dirty="0" smtClean="0"/>
              <a:t> </a:t>
            </a:r>
            <a:r>
              <a:rPr lang="en-US" sz="2500" dirty="0" err="1" smtClean="0"/>
              <a:t>umat</a:t>
            </a:r>
            <a:r>
              <a:rPr lang="en-US" sz="2500" dirty="0" smtClean="0"/>
              <a:t> </a:t>
            </a:r>
            <a:r>
              <a:rPr lang="en-US" sz="2500" dirty="0" err="1" smtClean="0"/>
              <a:t>beragama</a:t>
            </a:r>
            <a:r>
              <a:rPr lang="en-US" sz="2500" dirty="0" smtClean="0"/>
              <a:t>,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bidang</a:t>
            </a:r>
            <a:r>
              <a:rPr lang="en-US" sz="2500" dirty="0" smtClean="0"/>
              <a:t> </a:t>
            </a:r>
            <a:r>
              <a:rPr lang="en-US" sz="2500" dirty="0" err="1" smtClean="0"/>
              <a:t>pelayanan</a:t>
            </a:r>
            <a:r>
              <a:rPr lang="en-US" sz="2500" dirty="0" smtClean="0"/>
              <a:t>, </a:t>
            </a:r>
            <a:r>
              <a:rPr lang="en-US" sz="2500" dirty="0" err="1" smtClean="0"/>
              <a:t>pengaturan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pemberdayaan</a:t>
            </a:r>
            <a:r>
              <a:rPr lang="en-US" sz="2500" dirty="0" smtClean="0"/>
              <a:t>.</a:t>
            </a:r>
            <a:r>
              <a:rPr lang="id-ID" sz="2500" dirty="0" smtClean="0"/>
              <a:t> </a:t>
            </a:r>
          </a:p>
          <a:p>
            <a:endParaRPr lang="id-ID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214422"/>
            <a:ext cx="294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PENGERTIAN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1722816"/>
            <a:ext cx="75009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 </a:t>
            </a:r>
            <a:endParaRPr lang="id-ID" sz="23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Saling</a:t>
            </a:r>
            <a:r>
              <a:rPr lang="en-US" sz="2300" dirty="0" smtClean="0"/>
              <a:t> </a:t>
            </a:r>
            <a:r>
              <a:rPr lang="en-US" sz="2300" dirty="0" err="1" smtClean="0"/>
              <a:t>tenggang</a:t>
            </a:r>
            <a:r>
              <a:rPr lang="en-US" sz="2300" dirty="0" smtClean="0"/>
              <a:t> rasa, </a:t>
            </a:r>
            <a:r>
              <a:rPr lang="en-US" sz="2300" dirty="0" err="1" smtClean="0"/>
              <a:t>saling</a:t>
            </a:r>
            <a:r>
              <a:rPr lang="en-US" sz="2300" dirty="0" smtClean="0"/>
              <a:t> </a:t>
            </a:r>
            <a:r>
              <a:rPr lang="en-US" sz="2300" dirty="0" err="1" smtClean="0"/>
              <a:t>menghargai</a:t>
            </a:r>
            <a:r>
              <a:rPr lang="en-US" sz="2300" dirty="0" smtClean="0"/>
              <a:t>, </a:t>
            </a:r>
            <a:r>
              <a:rPr lang="en-US" sz="2300" dirty="0" err="1" smtClean="0"/>
              <a:t>toleransi</a:t>
            </a:r>
            <a:r>
              <a:rPr lang="en-US" sz="2300" dirty="0" smtClean="0"/>
              <a:t> </a:t>
            </a:r>
            <a:r>
              <a:rPr lang="en-US" sz="2300" dirty="0" err="1" smtClean="0"/>
              <a:t>antar</a:t>
            </a:r>
            <a:r>
              <a:rPr lang="en-US" sz="2300" dirty="0" smtClean="0"/>
              <a:t> </a:t>
            </a:r>
            <a:r>
              <a:rPr lang="en-US" sz="2300" dirty="0" err="1" smtClean="0"/>
              <a:t>umat</a:t>
            </a:r>
            <a:r>
              <a:rPr lang="en-US" sz="2300" dirty="0" smtClean="0"/>
              <a:t> </a:t>
            </a:r>
            <a:r>
              <a:rPr lang="en-US" sz="2300" dirty="0" err="1" smtClean="0"/>
              <a:t>beragama</a:t>
            </a:r>
            <a:r>
              <a:rPr lang="en-US" sz="2300" dirty="0" smtClean="0"/>
              <a:t> </a:t>
            </a:r>
            <a:endParaRPr lang="id-ID" sz="23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Tidak</a:t>
            </a:r>
            <a:r>
              <a:rPr lang="en-US" sz="2300" dirty="0" smtClean="0"/>
              <a:t> </a:t>
            </a:r>
            <a:r>
              <a:rPr lang="en-US" sz="2300" dirty="0" err="1" smtClean="0"/>
              <a:t>memaksakan</a:t>
            </a:r>
            <a:r>
              <a:rPr lang="en-US" sz="2300" dirty="0" smtClean="0"/>
              <a:t> </a:t>
            </a:r>
            <a:r>
              <a:rPr lang="en-US" sz="2300" dirty="0" err="1" smtClean="0"/>
              <a:t>seseorang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memeluk</a:t>
            </a:r>
            <a:r>
              <a:rPr lang="en-US" sz="2300" dirty="0" smtClean="0"/>
              <a:t> agama </a:t>
            </a:r>
            <a:r>
              <a:rPr lang="en-US" sz="2300" dirty="0" err="1" smtClean="0"/>
              <a:t>tertentu</a:t>
            </a:r>
            <a:r>
              <a:rPr lang="en-US" sz="2300" dirty="0" smtClean="0"/>
              <a:t> </a:t>
            </a:r>
            <a:endParaRPr lang="id-ID" sz="23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Melaksanakan</a:t>
            </a:r>
            <a:r>
              <a:rPr lang="en-US" sz="2300" dirty="0" smtClean="0"/>
              <a:t> </a:t>
            </a:r>
            <a:r>
              <a:rPr lang="en-US" sz="2300" dirty="0" err="1" smtClean="0"/>
              <a:t>ibadah</a:t>
            </a:r>
            <a:r>
              <a:rPr lang="en-US" sz="2300" dirty="0" smtClean="0"/>
              <a:t> </a:t>
            </a:r>
            <a:r>
              <a:rPr lang="en-US" sz="2300" dirty="0" err="1" smtClean="0"/>
              <a:t>sesuai</a:t>
            </a:r>
            <a:r>
              <a:rPr lang="en-US" sz="2300" dirty="0" smtClean="0"/>
              <a:t> </a:t>
            </a:r>
            <a:r>
              <a:rPr lang="en-US" sz="2300" dirty="0" err="1" smtClean="0"/>
              <a:t>agamanya</a:t>
            </a:r>
            <a:r>
              <a:rPr lang="en-US" sz="2300" dirty="0" smtClean="0"/>
              <a:t>, </a:t>
            </a:r>
            <a:r>
              <a:rPr lang="en-US" sz="2300" dirty="0" err="1" smtClean="0"/>
              <a:t>dan</a:t>
            </a:r>
            <a:endParaRPr lang="id-ID" sz="23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Mematuhi</a:t>
            </a:r>
            <a:r>
              <a:rPr lang="en-US" sz="2300" dirty="0" smtClean="0"/>
              <a:t> </a:t>
            </a:r>
            <a:r>
              <a:rPr lang="en-US" sz="2300" dirty="0" err="1" smtClean="0"/>
              <a:t>peraturan</a:t>
            </a:r>
            <a:r>
              <a:rPr lang="en-US" sz="2300" dirty="0" smtClean="0"/>
              <a:t> </a:t>
            </a:r>
            <a:r>
              <a:rPr lang="en-US" sz="2300" dirty="0" err="1" smtClean="0"/>
              <a:t>keagamaan</a:t>
            </a:r>
            <a:r>
              <a:rPr lang="en-US" sz="2300" dirty="0" smtClean="0"/>
              <a:t> </a:t>
            </a:r>
            <a:r>
              <a:rPr lang="en-US" sz="2300" dirty="0" err="1" smtClean="0"/>
              <a:t>baik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Agamanya</a:t>
            </a:r>
            <a:r>
              <a:rPr lang="en-US" sz="2300" dirty="0" smtClean="0"/>
              <a:t> </a:t>
            </a:r>
            <a:r>
              <a:rPr lang="en-US" sz="2300" dirty="0" err="1" smtClean="0"/>
              <a:t>maupun</a:t>
            </a:r>
            <a:r>
              <a:rPr lang="en-US" sz="2300" dirty="0" smtClean="0"/>
              <a:t> </a:t>
            </a:r>
            <a:r>
              <a:rPr lang="en-US" sz="2300" dirty="0" err="1" smtClean="0"/>
              <a:t>peraturan</a:t>
            </a:r>
            <a:r>
              <a:rPr lang="en-US" sz="2300" dirty="0" smtClean="0"/>
              <a:t> Negara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Pemerintah</a:t>
            </a:r>
            <a:r>
              <a:rPr lang="en-US" sz="2300" dirty="0" smtClean="0"/>
              <a:t>. </a:t>
            </a:r>
            <a:endParaRPr lang="id-ID" sz="2300" dirty="0" smtClean="0"/>
          </a:p>
          <a:p>
            <a:pPr marL="342900" indent="-342900"/>
            <a:endParaRPr lang="id-ID" sz="23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1631" y="642918"/>
            <a:ext cx="7323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Kerukunan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antar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umat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beragama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id-ID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dapat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diwuj</a:t>
            </a:r>
            <a:r>
              <a:rPr lang="id-ID" sz="4000" b="1" dirty="0" smtClean="0">
                <a:solidFill>
                  <a:srgbClr val="FF0000"/>
                </a:solidFill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</a:rPr>
              <a:t>dkan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dengan</a:t>
            </a:r>
            <a:r>
              <a:rPr lang="en-US" sz="4000" b="1" dirty="0" smtClean="0">
                <a:solidFill>
                  <a:srgbClr val="FF0000"/>
                </a:solidFill>
              </a:rPr>
              <a:t> :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1722816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 </a:t>
            </a:r>
            <a:r>
              <a:rPr lang="en-US" sz="3000" dirty="0" err="1" smtClean="0"/>
              <a:t>Bentuk</a:t>
            </a:r>
            <a:r>
              <a:rPr lang="en-US" sz="3000" dirty="0" smtClean="0"/>
              <a:t> </a:t>
            </a:r>
            <a:r>
              <a:rPr lang="en-US" sz="3000" dirty="0" err="1" smtClean="0"/>
              <a:t>kerjasama</a:t>
            </a:r>
            <a:r>
              <a:rPr lang="en-US" sz="3000" dirty="0" smtClean="0"/>
              <a:t> </a:t>
            </a:r>
            <a:r>
              <a:rPr lang="en-US" sz="3000" dirty="0" err="1" smtClean="0"/>
              <a:t>antar</a:t>
            </a:r>
            <a:r>
              <a:rPr lang="en-US" sz="3000" dirty="0" smtClean="0"/>
              <a:t> </a:t>
            </a:r>
            <a:r>
              <a:rPr lang="en-US" sz="3000" dirty="0" err="1" smtClean="0"/>
              <a:t>umat</a:t>
            </a:r>
            <a:r>
              <a:rPr lang="en-US" sz="3000" dirty="0" smtClean="0"/>
              <a:t> </a:t>
            </a:r>
            <a:r>
              <a:rPr lang="en-US" sz="3000" dirty="0" err="1" smtClean="0"/>
              <a:t>beragama</a:t>
            </a:r>
            <a:r>
              <a:rPr lang="en-US" sz="3000" dirty="0" smtClean="0"/>
              <a:t> </a:t>
            </a:r>
            <a:r>
              <a:rPr lang="en-US" sz="3000" dirty="0" err="1" smtClean="0"/>
              <a:t>di</a:t>
            </a:r>
            <a:r>
              <a:rPr lang="en-US" sz="3000" dirty="0" smtClean="0"/>
              <a:t> </a:t>
            </a:r>
            <a:r>
              <a:rPr lang="en-US" sz="3000" dirty="0" err="1" smtClean="0"/>
              <a:t>antaranya</a:t>
            </a:r>
            <a:r>
              <a:rPr lang="en-US" sz="3000" dirty="0" smtClean="0"/>
              <a:t> </a:t>
            </a:r>
            <a:r>
              <a:rPr lang="en-US" sz="3000" dirty="0" err="1" smtClean="0"/>
              <a:t>sebagai</a:t>
            </a:r>
            <a:r>
              <a:rPr lang="en-US" sz="3000" dirty="0" smtClean="0"/>
              <a:t> </a:t>
            </a:r>
            <a:r>
              <a:rPr lang="en-US" sz="3000" dirty="0" err="1" smtClean="0"/>
              <a:t>berikut</a:t>
            </a:r>
            <a:r>
              <a:rPr lang="en-US" sz="3000" dirty="0" smtClean="0"/>
              <a:t>:</a:t>
            </a:r>
            <a:endParaRPr lang="id-ID" sz="3000" dirty="0" smtClean="0"/>
          </a:p>
          <a:p>
            <a:pPr marL="457200" indent="-457200">
              <a:buAutoNum type="arabicPeriod"/>
            </a:pPr>
            <a:r>
              <a:rPr lang="en-US" sz="3000" dirty="0" err="1" smtClean="0"/>
              <a:t>Adanya</a:t>
            </a:r>
            <a:r>
              <a:rPr lang="en-US" sz="3000" dirty="0" smtClean="0"/>
              <a:t> </a:t>
            </a:r>
            <a:r>
              <a:rPr lang="en-US" sz="3000" dirty="0" smtClean="0"/>
              <a:t>dialog </a:t>
            </a:r>
            <a:r>
              <a:rPr lang="en-US" sz="3000" dirty="0" err="1" smtClean="0"/>
              <a:t>antar</a:t>
            </a:r>
            <a:r>
              <a:rPr lang="en-US" sz="3000" dirty="0" smtClean="0"/>
              <a:t> </a:t>
            </a:r>
            <a:r>
              <a:rPr lang="en-US" sz="3000" dirty="0" err="1" smtClean="0"/>
              <a:t>pemimpin</a:t>
            </a:r>
            <a:r>
              <a:rPr lang="en-US" sz="3000" dirty="0" smtClean="0"/>
              <a:t> </a:t>
            </a:r>
            <a:r>
              <a:rPr lang="en-US" sz="3000" dirty="0" smtClean="0"/>
              <a:t>agama</a:t>
            </a:r>
            <a:endParaRPr lang="id-ID" sz="3000" dirty="0" smtClean="0"/>
          </a:p>
          <a:p>
            <a:pPr marL="457200" indent="-457200">
              <a:buAutoNum type="arabicPeriod"/>
            </a:pPr>
            <a:r>
              <a:rPr lang="en-US" sz="3000" dirty="0" err="1" smtClean="0"/>
              <a:t>Adanya</a:t>
            </a:r>
            <a:r>
              <a:rPr lang="en-US" sz="3000" dirty="0" smtClean="0"/>
              <a:t> </a:t>
            </a:r>
            <a:r>
              <a:rPr lang="en-US" sz="3000" dirty="0" err="1" smtClean="0"/>
              <a:t>kesepakatan</a:t>
            </a:r>
            <a:r>
              <a:rPr lang="en-US" sz="3000" dirty="0" smtClean="0"/>
              <a:t> </a:t>
            </a:r>
            <a:r>
              <a:rPr lang="en-US" sz="3000" dirty="0" err="1" smtClean="0"/>
              <a:t>di</a:t>
            </a:r>
            <a:r>
              <a:rPr lang="en-US" sz="3000" dirty="0" smtClean="0"/>
              <a:t> </a:t>
            </a:r>
            <a:r>
              <a:rPr lang="en-US" sz="3000" dirty="0" err="1" smtClean="0"/>
              <a:t>antara</a:t>
            </a:r>
            <a:r>
              <a:rPr lang="en-US" sz="3000" dirty="0" smtClean="0"/>
              <a:t> </a:t>
            </a:r>
            <a:r>
              <a:rPr lang="en-US" sz="3000" dirty="0" err="1" smtClean="0"/>
              <a:t>pemimpin</a:t>
            </a:r>
            <a:r>
              <a:rPr lang="en-US" sz="3000" dirty="0" smtClean="0"/>
              <a:t> agama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membina</a:t>
            </a:r>
            <a:r>
              <a:rPr lang="en-US" sz="3000" dirty="0" smtClean="0"/>
              <a:t> </a:t>
            </a:r>
            <a:r>
              <a:rPr lang="en-US" sz="3000" dirty="0" err="1" smtClean="0"/>
              <a:t>agamanya</a:t>
            </a:r>
            <a:r>
              <a:rPr lang="en-US" sz="3000" dirty="0" smtClean="0"/>
              <a:t> </a:t>
            </a:r>
            <a:r>
              <a:rPr lang="en-US" sz="3000" dirty="0" err="1" smtClean="0"/>
              <a:t>masing-masing</a:t>
            </a:r>
            <a:r>
              <a:rPr lang="en-US" sz="3000" dirty="0" smtClean="0"/>
              <a:t>.</a:t>
            </a:r>
            <a:endParaRPr lang="id-ID" sz="3000" dirty="0" smtClean="0"/>
          </a:p>
          <a:p>
            <a:pPr marL="457200" indent="-457200">
              <a:buAutoNum type="arabicPeriod"/>
            </a:pPr>
            <a:r>
              <a:rPr lang="en-US" sz="3000" dirty="0" err="1" smtClean="0"/>
              <a:t>Saling</a:t>
            </a:r>
            <a:r>
              <a:rPr lang="en-US" sz="3000" dirty="0" smtClean="0"/>
              <a:t> </a:t>
            </a:r>
            <a:r>
              <a:rPr lang="en-US" sz="3000" dirty="0" err="1" smtClean="0"/>
              <a:t>memberikan</a:t>
            </a:r>
            <a:r>
              <a:rPr lang="en-US" sz="3000" dirty="0" smtClean="0"/>
              <a:t> </a:t>
            </a:r>
            <a:r>
              <a:rPr lang="en-US" sz="3000" dirty="0" err="1" smtClean="0"/>
              <a:t>bantuan</a:t>
            </a:r>
            <a:r>
              <a:rPr lang="en-US" sz="3000" dirty="0" smtClean="0"/>
              <a:t> </a:t>
            </a:r>
            <a:r>
              <a:rPr lang="en-US" sz="3000" dirty="0" err="1" smtClean="0"/>
              <a:t>bila</a:t>
            </a:r>
            <a:r>
              <a:rPr lang="en-US" sz="3000" dirty="0" smtClean="0"/>
              <a:t> </a:t>
            </a:r>
            <a:r>
              <a:rPr lang="en-US" sz="3000" dirty="0" err="1" smtClean="0"/>
              <a:t>terkena</a:t>
            </a:r>
            <a:r>
              <a:rPr lang="en-US" sz="3000" dirty="0" smtClean="0"/>
              <a:t> </a:t>
            </a:r>
            <a:r>
              <a:rPr lang="en-US" sz="3000" dirty="0" err="1" smtClean="0"/>
              <a:t>musibah</a:t>
            </a:r>
            <a:r>
              <a:rPr lang="en-US" sz="3000" dirty="0" smtClean="0"/>
              <a:t> </a:t>
            </a:r>
            <a:r>
              <a:rPr lang="en-US" sz="3000" dirty="0" err="1" smtClean="0"/>
              <a:t>bencana</a:t>
            </a:r>
            <a:r>
              <a:rPr lang="en-US" sz="3000" dirty="0" smtClean="0"/>
              <a:t> </a:t>
            </a:r>
            <a:r>
              <a:rPr lang="en-US" sz="3000" dirty="0" err="1" smtClean="0"/>
              <a:t>alam</a:t>
            </a:r>
            <a:endParaRPr lang="id-ID" sz="3000" dirty="0" smtClean="0"/>
          </a:p>
          <a:p>
            <a:pPr marL="342900" indent="-342900"/>
            <a:endParaRPr lang="id-ID" sz="3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28662" y="720850"/>
            <a:ext cx="4413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r>
              <a:rPr lang="id-ID" sz="4000" b="1" dirty="0" smtClean="0">
                <a:solidFill>
                  <a:srgbClr val="FF0000"/>
                </a:solidFill>
              </a:rPr>
              <a:t>entuk Kerjasama  :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1786488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Beberapa bidang kerja sama antarumat beragama antara lain sebagai berikut</a:t>
            </a:r>
            <a:r>
              <a:rPr lang="id-ID" sz="4000" dirty="0" smtClean="0"/>
              <a:t> :</a:t>
            </a:r>
          </a:p>
          <a:p>
            <a:pPr marL="539750" indent="-539750">
              <a:buAutoNum type="arabicPeriod"/>
              <a:tabLst>
                <a:tab pos="539750" algn="l"/>
              </a:tabLst>
            </a:pPr>
            <a:r>
              <a:rPr lang="fi-FI" sz="4000" dirty="0" smtClean="0"/>
              <a:t>Penegakan Keadilan</a:t>
            </a:r>
            <a:endParaRPr lang="id-ID" sz="4000" dirty="0" smtClean="0"/>
          </a:p>
          <a:p>
            <a:pPr marL="539750" indent="-539750">
              <a:buAutoNum type="arabicPeriod"/>
              <a:tabLst>
                <a:tab pos="539750" algn="l"/>
              </a:tabLst>
            </a:pPr>
            <a:r>
              <a:rPr lang="fi-FI" sz="4000" dirty="0" smtClean="0"/>
              <a:t>Perbaikan </a:t>
            </a:r>
            <a:r>
              <a:rPr lang="fi-FI" sz="4000" dirty="0" smtClean="0"/>
              <a:t>taraf hidup  (</a:t>
            </a:r>
            <a:r>
              <a:rPr lang="fi-FI" sz="4000" dirty="0" smtClean="0"/>
              <a:t>ekonomi)</a:t>
            </a:r>
            <a:endParaRPr lang="id-ID" sz="4000" dirty="0" smtClean="0"/>
          </a:p>
          <a:p>
            <a:pPr marL="539750" indent="-539750">
              <a:buAutoNum type="arabicPeriod"/>
              <a:tabLst>
                <a:tab pos="539750" algn="l"/>
              </a:tabLst>
            </a:pPr>
            <a:r>
              <a:rPr lang="fi-FI" sz="4000" dirty="0" smtClean="0"/>
              <a:t>Perbaikan Akhlak</a:t>
            </a:r>
            <a:endParaRPr lang="id-ID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2674" y="720850"/>
            <a:ext cx="4606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BIDANG KERJASAMA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232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ok</cp:lastModifiedBy>
  <cp:revision>55</cp:revision>
  <dcterms:created xsi:type="dcterms:W3CDTF">2016-07-21T12:45:39Z</dcterms:created>
  <dcterms:modified xsi:type="dcterms:W3CDTF">2016-07-24T22:45:03Z</dcterms:modified>
</cp:coreProperties>
</file>