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6" r:id="rId2"/>
    <p:sldId id="261" r:id="rId3"/>
    <p:sldId id="257" r:id="rId4"/>
    <p:sldId id="264" r:id="rId5"/>
    <p:sldId id="268" r:id="rId6"/>
    <p:sldId id="269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8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2082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29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154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73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70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5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4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2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8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6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9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5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405DD-69FC-47F2-8DDA-C015B5CA795E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1D92A5-3BCF-47D7-A8EC-7C33587C5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800" dirty="0"/>
              <a:t>BAHASA INGGRIS</a:t>
            </a:r>
            <a:br>
              <a:rPr lang="en-US" sz="2800" dirty="0"/>
            </a:br>
            <a:r>
              <a:rPr lang="en-US" sz="2800" dirty="0"/>
              <a:t>KELAS IX</a:t>
            </a:r>
            <a:br>
              <a:rPr lang="en-US" sz="2800" dirty="0"/>
            </a:br>
            <a:r>
              <a:rPr lang="en-US" sz="2800" dirty="0"/>
              <a:t>SMP ANGKASA KUPANG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:\Data Sekolah\KESISWAAN\Logo Yasarin\images (6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510" y="609600"/>
            <a:ext cx="1230489" cy="132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816" y="699911"/>
            <a:ext cx="1695186" cy="11623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47822" y="2269067"/>
            <a:ext cx="3307645" cy="69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MATERI PEMBELAJARAN</a:t>
            </a:r>
          </a:p>
          <a:p>
            <a:r>
              <a:rPr lang="en-US" smtClean="0"/>
              <a:t>22 Juli 2021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1557867" y="3467496"/>
            <a:ext cx="6118577" cy="22126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bergabung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rapat</a:t>
            </a:r>
            <a:r>
              <a:rPr lang="en-US" dirty="0" smtClean="0"/>
              <a:t> di Google Meet, </a:t>
            </a:r>
            <a:r>
              <a:rPr lang="en-US" dirty="0" err="1" smtClean="0"/>
              <a:t>klik</a:t>
            </a:r>
            <a:r>
              <a:rPr lang="en-US" dirty="0" smtClean="0"/>
              <a:t> link </a:t>
            </a:r>
            <a:r>
              <a:rPr lang="en-US" dirty="0" err="1" smtClean="0"/>
              <a:t>ini</a:t>
            </a:r>
            <a:r>
              <a:rPr lang="en-US" dirty="0" smtClean="0"/>
              <a:t>: https://meet.google.com/swk-sdmv-kud </a:t>
            </a:r>
          </a:p>
          <a:p>
            <a:r>
              <a:rPr lang="en-US" dirty="0" smtClean="0"/>
              <a:t> Link Google meet Bing</a:t>
            </a:r>
          </a:p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089" y="4104270"/>
            <a:ext cx="788549" cy="1170980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3655734" y="3059289"/>
            <a:ext cx="792088" cy="50405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216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MATERI PEMBELAJARAN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9" b="74228"/>
          <a:stretch/>
        </p:blipFill>
        <p:spPr>
          <a:xfrm>
            <a:off x="824089" y="2167467"/>
            <a:ext cx="8286044" cy="3702755"/>
          </a:xfrm>
        </p:spPr>
      </p:pic>
    </p:spTree>
    <p:extLst>
      <p:ext uri="{BB962C8B-B14F-4D97-AF65-F5344CB8AC3E}">
        <p14:creationId xmlns:p14="http://schemas.microsoft.com/office/powerpoint/2010/main" val="220866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8" b="69284"/>
          <a:stretch/>
        </p:blipFill>
        <p:spPr bwMode="auto">
          <a:xfrm>
            <a:off x="790222" y="2314221"/>
            <a:ext cx="8483779" cy="387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75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3" b="73333"/>
          <a:stretch/>
        </p:blipFill>
        <p:spPr>
          <a:xfrm>
            <a:off x="587022" y="327377"/>
            <a:ext cx="11379200" cy="618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9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9" r="17188" b="70042"/>
          <a:stretch/>
        </p:blipFill>
        <p:spPr>
          <a:xfrm>
            <a:off x="948266" y="349956"/>
            <a:ext cx="8782756" cy="635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1" r="20754" b="70206"/>
          <a:stretch/>
        </p:blipFill>
        <p:spPr>
          <a:xfrm>
            <a:off x="225778" y="248356"/>
            <a:ext cx="9256889" cy="616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0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07345"/>
            <a:ext cx="8596668" cy="388077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dirty="0"/>
              <a:t>Closing 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1964267" y="2517421"/>
            <a:ext cx="5475111" cy="320604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Brush Script MT" panose="03060802040406070304" pitchFamily="66" charset="0"/>
              </a:rPr>
              <a:t>Thank You </a:t>
            </a:r>
            <a:endParaRPr lang="en-US" sz="44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1657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32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Brush Script MT</vt:lpstr>
      <vt:lpstr>Trebuchet MS</vt:lpstr>
      <vt:lpstr>Wingdings 3</vt:lpstr>
      <vt:lpstr>Facet</vt:lpstr>
      <vt:lpstr>BAHASA INGGRIS KELAS IX SMP ANGKASA KUPANG</vt:lpstr>
      <vt:lpstr>MATERI PEMBELAJARAN</vt:lpstr>
      <vt:lpstr>PowerPoint Presentation</vt:lpstr>
      <vt:lpstr>PowerPoint Presentation</vt:lpstr>
      <vt:lpstr>PowerPoint Presentation</vt:lpstr>
      <vt:lpstr>PowerPoint Presentation</vt:lpstr>
      <vt:lpstr>Closing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9</cp:revision>
  <dcterms:created xsi:type="dcterms:W3CDTF">2021-07-22T01:07:28Z</dcterms:created>
  <dcterms:modified xsi:type="dcterms:W3CDTF">2021-07-22T03:53:57Z</dcterms:modified>
</cp:coreProperties>
</file>