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72" r:id="rId4"/>
    <p:sldId id="275" r:id="rId5"/>
    <p:sldId id="259" r:id="rId6"/>
    <p:sldId id="273" r:id="rId7"/>
    <p:sldId id="261"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D527CC-2195-4B46-A4FD-25284EAF3E0F}" type="datetimeFigureOut">
              <a:rPr lang="en-US" smtClean="0"/>
              <a:pPr/>
              <a:t>1/17/2080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833877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527CC-2195-4B46-A4FD-25284EAF3E0F}" type="datetimeFigureOut">
              <a:rPr lang="en-US" smtClean="0"/>
              <a:pPr/>
              <a:t>1/17/2080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252032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527CC-2195-4B46-A4FD-25284EAF3E0F}" type="datetimeFigureOut">
              <a:rPr lang="en-US" smtClean="0"/>
              <a:pPr/>
              <a:t>1/17/2080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606558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D527CC-2195-4B46-A4FD-25284EAF3E0F}" type="datetimeFigureOut">
              <a:rPr lang="en-US" smtClean="0"/>
              <a:pPr/>
              <a:t>1/17/2080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258023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D527CC-2195-4B46-A4FD-25284EAF3E0F}" type="datetimeFigureOut">
              <a:rPr lang="en-US" smtClean="0"/>
              <a:pPr/>
              <a:t>1/17/2080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61220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D527CC-2195-4B46-A4FD-25284EAF3E0F}" type="datetimeFigureOut">
              <a:rPr lang="en-US" smtClean="0"/>
              <a:pPr/>
              <a:t>1/17/2080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1005882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D527CC-2195-4B46-A4FD-25284EAF3E0F}" type="datetimeFigureOut">
              <a:rPr lang="en-US" smtClean="0"/>
              <a:pPr/>
              <a:t>1/17/2080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271596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D527CC-2195-4B46-A4FD-25284EAF3E0F}" type="datetimeFigureOut">
              <a:rPr lang="en-US" smtClean="0"/>
              <a:pPr/>
              <a:t>1/17/2080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2789370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527CC-2195-4B46-A4FD-25284EAF3E0F}" type="datetimeFigureOut">
              <a:rPr lang="en-US" smtClean="0"/>
              <a:pPr/>
              <a:t>1/17/2080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71747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527CC-2195-4B46-A4FD-25284EAF3E0F}" type="datetimeFigureOut">
              <a:rPr lang="en-US" smtClean="0"/>
              <a:pPr/>
              <a:t>1/17/2080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134426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D527CC-2195-4B46-A4FD-25284EAF3E0F}" type="datetimeFigureOut">
              <a:rPr lang="en-US" smtClean="0"/>
              <a:pPr/>
              <a:t>1/17/2080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20051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527CC-2195-4B46-A4FD-25284EAF3E0F}" type="datetimeFigureOut">
              <a:rPr lang="en-US" smtClean="0"/>
              <a:pPr/>
              <a:t>1/17/2080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DA89D-57A2-4635-A37B-9FB9E85829BB}" type="slidenum">
              <a:rPr lang="en-US" smtClean="0"/>
              <a:pPr/>
              <a:t>‹#›</a:t>
            </a:fld>
            <a:endParaRPr lang="en-US"/>
          </a:p>
        </p:txBody>
      </p:sp>
    </p:spTree>
    <p:extLst>
      <p:ext uri="{BB962C8B-B14F-4D97-AF65-F5344CB8AC3E}">
        <p14:creationId xmlns:p14="http://schemas.microsoft.com/office/powerpoint/2010/main" xmlns="" val="4104820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dpi="0" rotWithShape="1">
            <a:blip r:embed="rId2">
              <a:extLst>
                <a:ext uri="{28A0092B-C50C-407E-A947-70E740481C1C}">
                  <a14:useLocalDpi xmlns:a14="http://schemas.microsoft.com/office/drawing/2010/main" xmlns="" val="0"/>
                </a:ext>
              </a:extLst>
            </a:blip>
            <a:srcRect/>
            <a:stretch>
              <a:fillRect/>
            </a:stretch>
          </a:blipFill>
        </p:spPr>
        <p:txBody>
          <a:bodyPr/>
          <a:lstStyle/>
          <a:p>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Memilih</a:t>
            </a: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untuk</a:t>
            </a: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Tidak</a:t>
            </a: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Berputus</a:t>
            </a: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Book Antiqua" pitchFamily="18" charset="0"/>
              </a:rPr>
              <a:t>Asa</a:t>
            </a:r>
            <a:r>
              <a:rPr lang="en-US" dirty="0">
                <a:solidFill>
                  <a:schemeClr val="bg1"/>
                </a:solidFill>
                <a:latin typeface="Book Antiqua" pitchFamily="18" charset="0"/>
              </a:rPr>
              <a:t/>
            </a:r>
            <a:br>
              <a:rPr lang="en-US" dirty="0">
                <a:solidFill>
                  <a:schemeClr val="bg1"/>
                </a:solidFill>
                <a:latin typeface="Book Antiqua" pitchFamily="18" charset="0"/>
              </a:rPr>
            </a:br>
            <a:r>
              <a:rPr lang="en-US" dirty="0" err="1">
                <a:solidFill>
                  <a:schemeClr val="bg1"/>
                </a:solidFill>
                <a:latin typeface="Book Antiqua" pitchFamily="18" charset="0"/>
              </a:rPr>
              <a:t>Bahan</a:t>
            </a:r>
            <a:r>
              <a:rPr lang="en-US" dirty="0">
                <a:solidFill>
                  <a:schemeClr val="bg1"/>
                </a:solidFill>
                <a:latin typeface="Book Antiqua" pitchFamily="18" charset="0"/>
              </a:rPr>
              <a:t> </a:t>
            </a:r>
            <a:r>
              <a:rPr lang="en-US" dirty="0" err="1">
                <a:solidFill>
                  <a:schemeClr val="bg1"/>
                </a:solidFill>
                <a:latin typeface="Book Antiqua" pitchFamily="18" charset="0"/>
              </a:rPr>
              <a:t>Alkitab</a:t>
            </a:r>
            <a:r>
              <a:rPr lang="en-US" dirty="0">
                <a:solidFill>
                  <a:schemeClr val="bg1"/>
                </a:solidFill>
                <a:latin typeface="Book Antiqua" pitchFamily="18" charset="0"/>
              </a:rPr>
              <a:t>: </a:t>
            </a:r>
            <a:r>
              <a:rPr lang="en-US" dirty="0" err="1">
                <a:solidFill>
                  <a:schemeClr val="bg1"/>
                </a:solidFill>
                <a:latin typeface="Book Antiqua" pitchFamily="18" charset="0"/>
              </a:rPr>
              <a:t>Matius</a:t>
            </a:r>
            <a:r>
              <a:rPr lang="en-US" dirty="0">
                <a:solidFill>
                  <a:schemeClr val="bg1"/>
                </a:solidFill>
                <a:latin typeface="Book Antiqua" pitchFamily="18" charset="0"/>
              </a:rPr>
              <a:t> 6: 25 – 33; Roma 5: 3-4</a:t>
            </a:r>
            <a:br>
              <a:rPr lang="en-US" dirty="0">
                <a:solidFill>
                  <a:schemeClr val="bg1"/>
                </a:solidFill>
                <a:latin typeface="Book Antiqua" pitchFamily="18" charset="0"/>
              </a:rPr>
            </a:br>
            <a:endParaRPr lang="en-US" dirty="0"/>
          </a:p>
        </p:txBody>
      </p:sp>
    </p:spTree>
    <p:extLst>
      <p:ext uri="{BB962C8B-B14F-4D97-AF65-F5344CB8AC3E}">
        <p14:creationId xmlns:p14="http://schemas.microsoft.com/office/powerpoint/2010/main" xmlns="" val="1269862023"/>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dpi="0" rotWithShape="1">
            <a:blip r:embed="rId2">
              <a:extLst>
                <a:ext uri="{BEBA8EAE-BF5A-486C-A8C5-ECC9F3942E4B}">
                  <a14:imgProps xmlns:a14="http://schemas.microsoft.com/office/drawing/2010/main" xmlns="">
                    <a14:imgLayer r:embed="rId3">
                      <a14:imgEffect>
                        <a14:brightnessContrast bright="-40000" contrast="20000"/>
                      </a14:imgEffect>
                    </a14:imgLayer>
                  </a14:imgProps>
                </a:ext>
                <a:ext uri="{28A0092B-C50C-407E-A947-70E740481C1C}">
                  <a14:useLocalDpi xmlns:a14="http://schemas.microsoft.com/office/drawing/2010/main" xmlns="" val="0"/>
                </a:ext>
              </a:extLst>
            </a:blip>
            <a:srcRect/>
            <a:stretch>
              <a:fillRect/>
            </a:stretch>
          </a:blipFill>
        </p:spPr>
        <p:txBody>
          <a:bodyPr>
            <a:noAutofit/>
          </a:bodyPr>
          <a:lstStyle/>
          <a:p>
            <a:pPr algn="l"/>
            <a:r>
              <a:rPr lang="en-US" sz="3200" b="1" i="1" dirty="0" err="1">
                <a:solidFill>
                  <a:schemeClr val="bg1"/>
                </a:solidFill>
                <a:latin typeface="Book Antiqua" pitchFamily="18" charset="0"/>
              </a:rPr>
              <a:t>Ketiga</a:t>
            </a:r>
            <a:r>
              <a:rPr lang="en-US" sz="3200" b="1" dirty="0">
                <a:solidFill>
                  <a:schemeClr val="bg1"/>
                </a:solidFill>
                <a:latin typeface="Book Antiqua" pitchFamily="18" charset="0"/>
              </a:rPr>
              <a:t> : </a:t>
            </a:r>
            <a:r>
              <a:rPr lang="en-US" sz="3200" b="1" dirty="0" err="1">
                <a:solidFill>
                  <a:schemeClr val="bg1"/>
                </a:solidFill>
                <a:latin typeface="Book Antiqua" pitchFamily="18" charset="0"/>
              </a:rPr>
              <a:t>Adalah</a:t>
            </a:r>
            <a:r>
              <a:rPr lang="en-US" sz="3200" b="1" dirty="0">
                <a:solidFill>
                  <a:schemeClr val="bg1"/>
                </a:solidFill>
                <a:latin typeface="Book Antiqua" pitchFamily="18" charset="0"/>
              </a:rPr>
              <a:t>, </a:t>
            </a:r>
            <a:r>
              <a:rPr lang="en-US" sz="3200" b="1" i="1" dirty="0" smtClean="0">
                <a:solidFill>
                  <a:schemeClr val="bg1"/>
                </a:solidFill>
                <a:latin typeface="Book Antiqua" pitchFamily="18" charset="0"/>
              </a:rPr>
              <a:t>“</a:t>
            </a:r>
            <a:r>
              <a:rPr lang="en-US" sz="3200" b="1" i="1" dirty="0" err="1" smtClean="0">
                <a:solidFill>
                  <a:schemeClr val="bg1"/>
                </a:solidFill>
                <a:latin typeface="Book Antiqua" pitchFamily="18" charset="0"/>
              </a:rPr>
              <a:t>janganlah</a:t>
            </a:r>
            <a:r>
              <a:rPr lang="en-US" sz="3200" b="1" i="1" dirty="0" smtClean="0">
                <a:solidFill>
                  <a:schemeClr val="bg1"/>
                </a:solidFill>
                <a:latin typeface="Book Antiqua" pitchFamily="18" charset="0"/>
              </a:rPr>
              <a:t> </a:t>
            </a:r>
            <a:r>
              <a:rPr lang="en-US" sz="3200" b="1" i="1" dirty="0" err="1">
                <a:solidFill>
                  <a:schemeClr val="bg1"/>
                </a:solidFill>
                <a:latin typeface="Book Antiqua" pitchFamily="18" charset="0"/>
              </a:rPr>
              <a:t>kuatir</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akan</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hari</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besok</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karena</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hari</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besok</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mempunyai</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kesusahannya</a:t>
            </a:r>
            <a:r>
              <a:rPr lang="en-US" sz="3200" b="1" i="1" dirty="0">
                <a:solidFill>
                  <a:schemeClr val="bg1"/>
                </a:solidFill>
                <a:latin typeface="Book Antiqua" pitchFamily="18" charset="0"/>
              </a:rPr>
              <a:t> </a:t>
            </a:r>
            <a:r>
              <a:rPr lang="en-US" sz="3200" b="1" i="1" dirty="0" err="1">
                <a:solidFill>
                  <a:schemeClr val="bg1"/>
                </a:solidFill>
                <a:latin typeface="Book Antiqua" pitchFamily="18" charset="0"/>
              </a:rPr>
              <a:t>sendiri</a:t>
            </a:r>
            <a:r>
              <a:rPr lang="en-US" sz="3200" b="1" i="1" dirty="0">
                <a:solidFill>
                  <a:schemeClr val="bg1"/>
                </a:solidFill>
                <a:latin typeface="Book Antiqua" pitchFamily="18" charset="0"/>
              </a:rPr>
              <a:t>.” </a:t>
            </a:r>
            <a:r>
              <a:rPr lang="en-US" sz="3200" b="1" dirty="0">
                <a:solidFill>
                  <a:schemeClr val="bg1"/>
                </a:solidFill>
                <a:latin typeface="Book Antiqua" pitchFamily="18" charset="0"/>
              </a:rPr>
              <a:t>(</a:t>
            </a:r>
            <a:r>
              <a:rPr lang="en-US" sz="3200" b="1" dirty="0" err="1">
                <a:solidFill>
                  <a:schemeClr val="bg1"/>
                </a:solidFill>
                <a:latin typeface="Book Antiqua" pitchFamily="18" charset="0"/>
              </a:rPr>
              <a:t>Matius</a:t>
            </a:r>
            <a:r>
              <a:rPr lang="en-US" sz="3200" b="1" dirty="0">
                <a:solidFill>
                  <a:schemeClr val="bg1"/>
                </a:solidFill>
                <a:latin typeface="Book Antiqua" pitchFamily="18" charset="0"/>
              </a:rPr>
              <a:t> 6: </a:t>
            </a:r>
            <a:r>
              <a:rPr lang="en-US" sz="3200" b="1" dirty="0" smtClean="0">
                <a:solidFill>
                  <a:schemeClr val="bg1"/>
                </a:solidFill>
                <a:latin typeface="Book Antiqua" pitchFamily="18" charset="0"/>
              </a:rPr>
              <a:t>34a)</a:t>
            </a:r>
            <a:endParaRPr lang="en-US" sz="3200" b="1" dirty="0">
              <a:solidFill>
                <a:schemeClr val="bg1"/>
              </a:solidFill>
              <a:latin typeface="Book Antiqua" pitchFamily="18" charset="0"/>
            </a:endParaRPr>
          </a:p>
        </p:txBody>
      </p:sp>
    </p:spTree>
    <p:extLst>
      <p:ext uri="{BB962C8B-B14F-4D97-AF65-F5344CB8AC3E}">
        <p14:creationId xmlns:p14="http://schemas.microsoft.com/office/powerpoint/2010/main" xmlns="" val="129617060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352928" cy="6120680"/>
          </a:xfrm>
          <a:blipFill dpi="0" rotWithShape="1">
            <a:blip r:embed="rId2">
              <a:extLst>
                <a:ext uri="{28A0092B-C50C-407E-A947-70E740481C1C}">
                  <a14:useLocalDpi xmlns:a14="http://schemas.microsoft.com/office/drawing/2010/main" xmlns="" val="0"/>
                </a:ext>
              </a:extLst>
            </a:blip>
            <a:srcRect/>
            <a:stretch>
              <a:fillRect/>
            </a:stretch>
          </a:blipFill>
        </p:spPr>
        <p:txBody>
          <a:bodyPr/>
          <a:lstStyle/>
          <a:p>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Jadi</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jangan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kuatir</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akan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segala</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sesuatu</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tapi</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yakin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dan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percaya</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bahwa</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Tuhan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Yesus</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selalu</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menolong</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dan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memberkati</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kita</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asalkan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kita</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tetap</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hidup</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takut</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akan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r>
              <a:rPr lang="en-US"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Tuhan</a:t>
            </a:r>
            <a:r>
              <a:rPr lang="en-US"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rPr>
              <a:t>. </a:t>
            </a:r>
            <a:endParaRPr lang="en-US"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Book Antiqua" pitchFamily="18" charset="0"/>
            </a:endParaRPr>
          </a:p>
        </p:txBody>
      </p:sp>
    </p:spTree>
    <p:extLst>
      <p:ext uri="{BB962C8B-B14F-4D97-AF65-F5344CB8AC3E}">
        <p14:creationId xmlns:p14="http://schemas.microsoft.com/office/powerpoint/2010/main" xmlns="" val="3332342191"/>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a:blipFill>
            <a:blip r:embed="rId2"/>
            <a:tile tx="0" ty="0" sx="100000" sy="100000" flip="none" algn="tl"/>
          </a:blipFill>
        </p:spPr>
        <p:txBody>
          <a:bodyPr>
            <a:normAutofit/>
          </a:bodyPr>
          <a:lstStyle/>
          <a:p>
            <a:pPr lvl="0" algn="l"/>
            <a:r>
              <a:rPr lang="en-US" sz="3200" dirty="0" smtClean="0">
                <a:latin typeface="Book Antiqua" pitchFamily="18" charset="0"/>
              </a:rPr>
              <a:t>				</a:t>
            </a:r>
            <a:r>
              <a:rPr lang="en-US" sz="3200" dirty="0" err="1" smtClean="0">
                <a:latin typeface="Book Antiqua" pitchFamily="18" charset="0"/>
              </a:rPr>
              <a:t>Tugas</a:t>
            </a:r>
            <a:r>
              <a:rPr lang="en-US" sz="3200" dirty="0" smtClean="0">
                <a:latin typeface="Book Antiqua" pitchFamily="18" charset="0"/>
              </a:rPr>
              <a:t> </a:t>
            </a:r>
            <a:br>
              <a:rPr lang="en-US" sz="3200" dirty="0" smtClean="0">
                <a:latin typeface="Book Antiqua" pitchFamily="18" charset="0"/>
              </a:rPr>
            </a:br>
            <a:r>
              <a:rPr lang="en-US" sz="3200" dirty="0" smtClean="0">
                <a:latin typeface="Book Antiqua" pitchFamily="18" charset="0"/>
              </a:rPr>
              <a:t/>
            </a:r>
            <a:br>
              <a:rPr lang="en-US" sz="3200" dirty="0" smtClean="0">
                <a:latin typeface="Book Antiqua" pitchFamily="18" charset="0"/>
              </a:rPr>
            </a:br>
            <a:r>
              <a:rPr lang="en-US" sz="3200" dirty="0" smtClean="0">
                <a:latin typeface="Book Antiqua" pitchFamily="18" charset="0"/>
              </a:rPr>
              <a:t>1.	</a:t>
            </a:r>
            <a:r>
              <a:rPr lang="en-US" sz="3200" dirty="0" err="1" smtClean="0">
                <a:latin typeface="Book Antiqua" pitchFamily="18" charset="0"/>
              </a:rPr>
              <a:t>Apa</a:t>
            </a:r>
            <a:r>
              <a:rPr lang="en-US" sz="3200" dirty="0" smtClean="0">
                <a:latin typeface="Book Antiqua" pitchFamily="18" charset="0"/>
              </a:rPr>
              <a:t> </a:t>
            </a:r>
            <a:r>
              <a:rPr lang="en-US" sz="3200" dirty="0" err="1">
                <a:latin typeface="Book Antiqua" pitchFamily="18" charset="0"/>
              </a:rPr>
              <a:t>pesan</a:t>
            </a:r>
            <a:r>
              <a:rPr lang="en-US" sz="3200" dirty="0">
                <a:latin typeface="Book Antiqua" pitchFamily="18" charset="0"/>
              </a:rPr>
              <a:t> </a:t>
            </a:r>
            <a:r>
              <a:rPr lang="en-US" sz="3200" dirty="0" err="1">
                <a:latin typeface="Book Antiqua" pitchFamily="18" charset="0"/>
              </a:rPr>
              <a:t>Tuhan</a:t>
            </a:r>
            <a:r>
              <a:rPr lang="en-US" sz="3200" dirty="0">
                <a:latin typeface="Book Antiqua" pitchFamily="18" charset="0"/>
              </a:rPr>
              <a:t> </a:t>
            </a:r>
            <a:r>
              <a:rPr lang="en-US" sz="3200" dirty="0" err="1">
                <a:latin typeface="Book Antiqua" pitchFamily="18" charset="0"/>
              </a:rPr>
              <a:t>Yesus</a:t>
            </a:r>
            <a:r>
              <a:rPr lang="en-US" sz="3200" dirty="0">
                <a:latin typeface="Book Antiqua" pitchFamily="18" charset="0"/>
              </a:rPr>
              <a:t> </a:t>
            </a:r>
            <a:r>
              <a:rPr lang="en-US" sz="3200" dirty="0" err="1">
                <a:latin typeface="Book Antiqua" pitchFamily="18" charset="0"/>
              </a:rPr>
              <a:t>tentang</a:t>
            </a:r>
            <a:r>
              <a:rPr lang="en-US" sz="3200" dirty="0">
                <a:latin typeface="Book Antiqua" pitchFamily="18" charset="0"/>
              </a:rPr>
              <a:t> </a:t>
            </a:r>
            <a:r>
              <a:rPr lang="en-US" sz="3200" dirty="0" smtClean="0">
                <a:latin typeface="Book Antiqua" pitchFamily="18" charset="0"/>
              </a:rPr>
              <a:t>	</a:t>
            </a:r>
            <a:r>
              <a:rPr lang="en-US" sz="3200" dirty="0" err="1" smtClean="0">
                <a:latin typeface="Book Antiqua" pitchFamily="18" charset="0"/>
              </a:rPr>
              <a:t>kekuatiran</a:t>
            </a:r>
            <a:r>
              <a:rPr lang="en-US" sz="3200" dirty="0" smtClean="0">
                <a:latin typeface="Book Antiqua" pitchFamily="18" charset="0"/>
              </a:rPr>
              <a:t> </a:t>
            </a:r>
            <a:r>
              <a:rPr lang="en-US" sz="3200" dirty="0" err="1" smtClean="0">
                <a:latin typeface="Book Antiqua" pitchFamily="18" charset="0"/>
              </a:rPr>
              <a:t>dan</a:t>
            </a:r>
            <a:r>
              <a:rPr lang="en-US" sz="3200" dirty="0">
                <a:latin typeface="Book Antiqua" pitchFamily="18" charset="0"/>
              </a:rPr>
              <a:t>  </a:t>
            </a:r>
            <a:r>
              <a:rPr lang="en-US" sz="3200" dirty="0" err="1" smtClean="0">
                <a:latin typeface="Book Antiqua" pitchFamily="18" charset="0"/>
              </a:rPr>
              <a:t>menurutmu</a:t>
            </a:r>
            <a:r>
              <a:rPr lang="en-US" sz="3200" dirty="0" smtClean="0">
                <a:latin typeface="Book Antiqua" pitchFamily="18" charset="0"/>
              </a:rPr>
              <a:t>, </a:t>
            </a:r>
            <a:r>
              <a:rPr lang="en-US" sz="3200" dirty="0" err="1" smtClean="0">
                <a:latin typeface="Book Antiqua" pitchFamily="18" charset="0"/>
              </a:rPr>
              <a:t>apakah</a:t>
            </a:r>
            <a:r>
              <a:rPr lang="en-US" sz="3200" dirty="0" smtClean="0">
                <a:latin typeface="Book Antiqua" pitchFamily="18" charset="0"/>
              </a:rPr>
              <a:t> 	</a:t>
            </a:r>
            <a:r>
              <a:rPr lang="en-US" sz="3200" dirty="0" err="1" smtClean="0">
                <a:latin typeface="Book Antiqua" pitchFamily="18" charset="0"/>
              </a:rPr>
              <a:t>pesan</a:t>
            </a:r>
            <a:r>
              <a:rPr lang="en-US" sz="3200" dirty="0" smtClean="0">
                <a:latin typeface="Book Antiqua" pitchFamily="18" charset="0"/>
              </a:rPr>
              <a:t> </a:t>
            </a:r>
            <a:r>
              <a:rPr lang="en-US" sz="3200" dirty="0" err="1">
                <a:latin typeface="Book Antiqua" pitchFamily="18" charset="0"/>
              </a:rPr>
              <a:t>ini</a:t>
            </a:r>
            <a:r>
              <a:rPr lang="en-US" sz="3200" dirty="0">
                <a:latin typeface="Book Antiqua" pitchFamily="18" charset="0"/>
              </a:rPr>
              <a:t> </a:t>
            </a:r>
            <a:r>
              <a:rPr lang="en-US" sz="3200" dirty="0" smtClean="0">
                <a:latin typeface="Book Antiqua" pitchFamily="18" charset="0"/>
              </a:rPr>
              <a:t>	</a:t>
            </a:r>
            <a:r>
              <a:rPr lang="en-US" sz="3200" dirty="0" err="1" smtClean="0">
                <a:latin typeface="Book Antiqua" pitchFamily="18" charset="0"/>
              </a:rPr>
              <a:t>dapat</a:t>
            </a:r>
            <a:r>
              <a:rPr lang="en-US" sz="3200" dirty="0" smtClean="0">
                <a:latin typeface="Book Antiqua" pitchFamily="18" charset="0"/>
              </a:rPr>
              <a:t> </a:t>
            </a:r>
            <a:r>
              <a:rPr lang="en-US" sz="3200" dirty="0" err="1" smtClean="0">
                <a:latin typeface="Book Antiqua" pitchFamily="18" charset="0"/>
              </a:rPr>
              <a:t>diterapkan</a:t>
            </a:r>
            <a:r>
              <a:rPr lang="en-US" sz="3200" dirty="0" smtClean="0">
                <a:latin typeface="Book Antiqua" pitchFamily="18" charset="0"/>
              </a:rPr>
              <a:t> </a:t>
            </a:r>
            <a:r>
              <a:rPr lang="en-US" sz="3200" dirty="0" err="1">
                <a:latin typeface="Book Antiqua" pitchFamily="18" charset="0"/>
              </a:rPr>
              <a:t>dalam</a:t>
            </a:r>
            <a:r>
              <a:rPr lang="en-US" sz="3200" dirty="0">
                <a:latin typeface="Book Antiqua" pitchFamily="18" charset="0"/>
              </a:rPr>
              <a:t> </a:t>
            </a:r>
            <a:r>
              <a:rPr lang="en-US" sz="3200" dirty="0" smtClean="0">
                <a:latin typeface="Book Antiqua" pitchFamily="18" charset="0"/>
              </a:rPr>
              <a:t>	</a:t>
            </a:r>
            <a:r>
              <a:rPr lang="en-US" sz="3200" dirty="0" err="1" smtClean="0">
                <a:latin typeface="Book Antiqua" pitchFamily="18" charset="0"/>
              </a:rPr>
              <a:t>hidup</a:t>
            </a:r>
            <a:r>
              <a:rPr lang="en-US" sz="3200" dirty="0" smtClean="0">
                <a:latin typeface="Book Antiqua" pitchFamily="18" charset="0"/>
              </a:rPr>
              <a:t> </a:t>
            </a:r>
            <a:r>
              <a:rPr lang="en-US" sz="3200" dirty="0" err="1" smtClean="0">
                <a:latin typeface="Book Antiqua" pitchFamily="18" charset="0"/>
              </a:rPr>
              <a:t>sehari-hari</a:t>
            </a:r>
            <a:r>
              <a:rPr lang="en-US" sz="3200" dirty="0" smtClean="0">
                <a:latin typeface="Book Antiqua" pitchFamily="18" charset="0"/>
              </a:rPr>
              <a:t>?</a:t>
            </a:r>
            <a:br>
              <a:rPr lang="en-US" sz="3200" dirty="0" smtClean="0">
                <a:latin typeface="Book Antiqua" pitchFamily="18" charset="0"/>
              </a:rPr>
            </a:br>
            <a:r>
              <a:rPr lang="en-US" sz="3200" dirty="0" smtClean="0">
                <a:latin typeface="Book Antiqua" pitchFamily="18" charset="0"/>
              </a:rPr>
              <a:t>2.	</a:t>
            </a:r>
            <a:r>
              <a:rPr lang="en-US" sz="3200" dirty="0" err="1">
                <a:latin typeface="Book Antiqua" pitchFamily="18" charset="0"/>
              </a:rPr>
              <a:t>Apa</a:t>
            </a:r>
            <a:r>
              <a:rPr lang="en-US" sz="3200" dirty="0">
                <a:latin typeface="Book Antiqua" pitchFamily="18" charset="0"/>
              </a:rPr>
              <a:t> yang </a:t>
            </a:r>
            <a:r>
              <a:rPr lang="en-US" sz="3200" dirty="0" err="1">
                <a:latin typeface="Book Antiqua" pitchFamily="18" charset="0"/>
              </a:rPr>
              <a:t>perlu</a:t>
            </a:r>
            <a:r>
              <a:rPr lang="en-US" sz="3200" dirty="0">
                <a:latin typeface="Book Antiqua" pitchFamily="18" charset="0"/>
              </a:rPr>
              <a:t> </a:t>
            </a:r>
            <a:r>
              <a:rPr lang="en-US" sz="3200" dirty="0" err="1">
                <a:latin typeface="Book Antiqua" pitchFamily="18" charset="0"/>
              </a:rPr>
              <a:t>dilakukan</a:t>
            </a:r>
            <a:r>
              <a:rPr lang="en-US" sz="3200" dirty="0">
                <a:latin typeface="Book Antiqua" pitchFamily="18" charset="0"/>
              </a:rPr>
              <a:t> agar </a:t>
            </a:r>
            <a:r>
              <a:rPr lang="en-US" sz="3200" dirty="0" err="1">
                <a:latin typeface="Book Antiqua" pitchFamily="18" charset="0"/>
              </a:rPr>
              <a:t>kita</a:t>
            </a:r>
            <a:r>
              <a:rPr lang="en-US" sz="3200" dirty="0">
                <a:latin typeface="Book Antiqua" pitchFamily="18" charset="0"/>
              </a:rPr>
              <a:t> </a:t>
            </a:r>
            <a:r>
              <a:rPr lang="en-US" sz="3200" dirty="0" smtClean="0">
                <a:latin typeface="Book Antiqua" pitchFamily="18" charset="0"/>
              </a:rPr>
              <a:t>	</a:t>
            </a:r>
            <a:r>
              <a:rPr lang="en-US" sz="3200" dirty="0" err="1" smtClean="0">
                <a:latin typeface="Book Antiqua" pitchFamily="18" charset="0"/>
              </a:rPr>
              <a:t>tidak</a:t>
            </a:r>
            <a:r>
              <a:rPr lang="en-US" sz="3200" dirty="0" smtClean="0">
                <a:latin typeface="Book Antiqua" pitchFamily="18" charset="0"/>
              </a:rPr>
              <a:t> </a:t>
            </a:r>
            <a:r>
              <a:rPr lang="en-US" sz="3200" dirty="0" err="1" smtClean="0">
                <a:latin typeface="Book Antiqua" pitchFamily="18" charset="0"/>
              </a:rPr>
              <a:t>kuatir</a:t>
            </a:r>
            <a:r>
              <a:rPr lang="en-US" sz="3200" dirty="0" smtClean="0">
                <a:latin typeface="Book Antiqua" pitchFamily="18" charset="0"/>
              </a:rPr>
              <a:t> </a:t>
            </a:r>
            <a:r>
              <a:rPr lang="en-US" sz="3200" dirty="0" err="1">
                <a:latin typeface="Book Antiqua" pitchFamily="18" charset="0"/>
              </a:rPr>
              <a:t>dan</a:t>
            </a:r>
            <a:r>
              <a:rPr lang="en-US" sz="3200" dirty="0">
                <a:latin typeface="Book Antiqua" pitchFamily="18" charset="0"/>
              </a:rPr>
              <a:t> </a:t>
            </a:r>
            <a:r>
              <a:rPr lang="en-US" sz="3200" dirty="0" err="1">
                <a:latin typeface="Book Antiqua" pitchFamily="18" charset="0"/>
              </a:rPr>
              <a:t>putus</a:t>
            </a:r>
            <a:r>
              <a:rPr lang="en-US" sz="3200" dirty="0">
                <a:latin typeface="Book Antiqua" pitchFamily="18" charset="0"/>
              </a:rPr>
              <a:t> </a:t>
            </a:r>
            <a:r>
              <a:rPr lang="en-US" sz="3200" dirty="0" err="1">
                <a:latin typeface="Book Antiqua" pitchFamily="18" charset="0"/>
              </a:rPr>
              <a:t>asa</a:t>
            </a:r>
            <a:r>
              <a:rPr lang="en-US" sz="3200" dirty="0">
                <a:latin typeface="Book Antiqua" pitchFamily="18" charset="0"/>
              </a:rPr>
              <a:t>. </a:t>
            </a:r>
            <a:br>
              <a:rPr lang="en-US" sz="3200" dirty="0">
                <a:latin typeface="Book Antiqua" pitchFamily="18" charset="0"/>
              </a:rPr>
            </a:br>
            <a:endParaRPr lang="en-US" sz="3200" dirty="0">
              <a:latin typeface="Book Antiqua" pitchFamily="18" charset="0"/>
            </a:endParaRPr>
          </a:p>
        </p:txBody>
      </p:sp>
    </p:spTree>
    <p:extLst>
      <p:ext uri="{BB962C8B-B14F-4D97-AF65-F5344CB8AC3E}">
        <p14:creationId xmlns:p14="http://schemas.microsoft.com/office/powerpoint/2010/main" xmlns="" val="3790567122"/>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dpi="0" rotWithShape="1">
            <a:blip r:embed="rId2">
              <a:duotone>
                <a:schemeClr val="bg2">
                  <a:shade val="45000"/>
                  <a:satMod val="135000"/>
                </a:schemeClr>
                <a:prstClr val="white"/>
              </a:duotone>
              <a:extLst>
                <a:ext uri="{28A0092B-C50C-407E-A947-70E740481C1C}">
                  <a14:useLocalDpi xmlns:a14="http://schemas.microsoft.com/office/drawing/2010/main" xmlns="" val="0"/>
                </a:ext>
              </a:extLst>
            </a:blip>
            <a:srcRect/>
            <a:stretch>
              <a:fillRect/>
            </a:stretch>
          </a:blipFill>
          <a:ln/>
        </p:spPr>
        <p:style>
          <a:lnRef idx="1">
            <a:schemeClr val="dk1"/>
          </a:lnRef>
          <a:fillRef idx="2">
            <a:schemeClr val="dk1"/>
          </a:fillRef>
          <a:effectRef idx="1">
            <a:schemeClr val="dk1"/>
          </a:effectRef>
          <a:fontRef idx="minor">
            <a:schemeClr val="dk1"/>
          </a:fontRef>
        </p:style>
        <p:txBody>
          <a:bodyPr>
            <a:normAutofit/>
          </a:bodyPr>
          <a:lstStyle/>
          <a:p>
            <a:pPr lvl="0" algn="l"/>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Tujuan</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pembelajaran</a:t>
            </a:r>
            <a:r>
              <a:rPr lang="en-US" sz="3600" dirty="0" smtClean="0">
                <a:solidFill>
                  <a:schemeClr val="tx1"/>
                </a:solidFill>
                <a:latin typeface="Book Antiqua" pitchFamily="18" charset="0"/>
              </a:rPr>
              <a:t/>
            </a:r>
            <a:br>
              <a:rPr lang="en-US" sz="3600" dirty="0" smtClean="0">
                <a:solidFill>
                  <a:schemeClr val="tx1"/>
                </a:solidFill>
                <a:latin typeface="Book Antiqua" pitchFamily="18" charset="0"/>
              </a:rPr>
            </a:br>
            <a:r>
              <a:rPr lang="en-US" sz="3600" dirty="0">
                <a:solidFill>
                  <a:schemeClr val="tx1"/>
                </a:solidFill>
                <a:latin typeface="Book Antiqua" pitchFamily="18" charset="0"/>
              </a:rPr>
              <a:t/>
            </a:r>
            <a:br>
              <a:rPr lang="en-US" sz="3600" dirty="0">
                <a:solidFill>
                  <a:schemeClr val="tx1"/>
                </a:solidFill>
                <a:latin typeface="Book Antiqua" pitchFamily="18" charset="0"/>
              </a:rPr>
            </a:br>
            <a:r>
              <a:rPr lang="en-US" sz="3600" dirty="0" smtClean="0">
                <a:solidFill>
                  <a:schemeClr val="tx1"/>
                </a:solidFill>
                <a:latin typeface="Book Antiqua" pitchFamily="18" charset="0"/>
              </a:rPr>
              <a:t>1.	</a:t>
            </a:r>
            <a:r>
              <a:rPr lang="en-US" sz="3600" dirty="0" err="1" smtClean="0">
                <a:solidFill>
                  <a:schemeClr val="tx1"/>
                </a:solidFill>
                <a:latin typeface="Book Antiqua" pitchFamily="18" charset="0"/>
              </a:rPr>
              <a:t>Menjelaskan</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arti</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kuatir</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dan</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putus</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asa</a:t>
            </a:r>
            <a:r>
              <a:rPr lang="en-US" sz="3600" dirty="0">
                <a:solidFill>
                  <a:schemeClr val="tx1"/>
                </a:solidFill>
                <a:latin typeface="Book Antiqua" pitchFamily="18" charset="0"/>
              </a:rPr>
              <a:t/>
            </a:r>
            <a:br>
              <a:rPr lang="en-US" sz="3600" dirty="0">
                <a:solidFill>
                  <a:schemeClr val="tx1"/>
                </a:solidFill>
                <a:latin typeface="Book Antiqua" pitchFamily="18" charset="0"/>
              </a:rPr>
            </a:br>
            <a:r>
              <a:rPr lang="en-US" sz="3600" dirty="0" smtClean="0">
                <a:solidFill>
                  <a:schemeClr val="tx1"/>
                </a:solidFill>
                <a:latin typeface="Book Antiqua" pitchFamily="18" charset="0"/>
              </a:rPr>
              <a:t>2. 	</a:t>
            </a:r>
            <a:r>
              <a:rPr lang="en-US" sz="3600" dirty="0" err="1" smtClean="0">
                <a:solidFill>
                  <a:schemeClr val="tx1"/>
                </a:solidFill>
                <a:latin typeface="Book Antiqua" pitchFamily="18" charset="0"/>
              </a:rPr>
              <a:t>Memahami</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apa</a:t>
            </a:r>
            <a:r>
              <a:rPr lang="en-US" sz="3600" dirty="0">
                <a:solidFill>
                  <a:schemeClr val="tx1"/>
                </a:solidFill>
                <a:latin typeface="Book Antiqua" pitchFamily="18" charset="0"/>
              </a:rPr>
              <a:t> </a:t>
            </a:r>
            <a:r>
              <a:rPr lang="en-US" sz="3600" dirty="0" err="1">
                <a:solidFill>
                  <a:schemeClr val="tx1"/>
                </a:solidFill>
                <a:latin typeface="Book Antiqua" pitchFamily="18" charset="0"/>
              </a:rPr>
              <a:t>pesan</a:t>
            </a:r>
            <a:r>
              <a:rPr lang="en-US" sz="3600" dirty="0">
                <a:solidFill>
                  <a:schemeClr val="tx1"/>
                </a:solidFill>
                <a:latin typeface="Book Antiqua" pitchFamily="18" charset="0"/>
              </a:rPr>
              <a:t> </a:t>
            </a:r>
            <a:r>
              <a:rPr lang="en-US" sz="3600" dirty="0" err="1">
                <a:solidFill>
                  <a:schemeClr val="tx1"/>
                </a:solidFill>
                <a:latin typeface="Book Antiqua" pitchFamily="18" charset="0"/>
              </a:rPr>
              <a:t>Tuhan</a:t>
            </a:r>
            <a:r>
              <a:rPr lang="en-US" sz="3600" dirty="0">
                <a:solidFill>
                  <a:schemeClr val="tx1"/>
                </a:solidFill>
                <a:latin typeface="Book Antiqua" pitchFamily="18" charset="0"/>
              </a:rPr>
              <a:t> </a:t>
            </a:r>
            <a:r>
              <a:rPr lang="en-US" sz="3600" dirty="0" err="1">
                <a:solidFill>
                  <a:schemeClr val="tx1"/>
                </a:solidFill>
                <a:latin typeface="Book Antiqua" pitchFamily="18" charset="0"/>
              </a:rPr>
              <a:t>Yesus</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tentang</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kuatir</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dan</a:t>
            </a:r>
            <a:r>
              <a:rPr lang="en-US" sz="3600" dirty="0">
                <a:solidFill>
                  <a:schemeClr val="tx1"/>
                </a:solidFill>
                <a:latin typeface="Book Antiqua" pitchFamily="18" charset="0"/>
              </a:rPr>
              <a:t> </a:t>
            </a:r>
            <a:r>
              <a:rPr lang="en-US" sz="3600" dirty="0" err="1">
                <a:solidFill>
                  <a:schemeClr val="tx1"/>
                </a:solidFill>
                <a:latin typeface="Book Antiqua" pitchFamily="18" charset="0"/>
              </a:rPr>
              <a:t>putus</a:t>
            </a:r>
            <a:r>
              <a:rPr lang="en-US" sz="3600" dirty="0">
                <a:solidFill>
                  <a:schemeClr val="tx1"/>
                </a:solidFill>
                <a:latin typeface="Book Antiqua" pitchFamily="18" charset="0"/>
              </a:rPr>
              <a:t> </a:t>
            </a:r>
            <a:r>
              <a:rPr lang="en-US" sz="3600" dirty="0" err="1">
                <a:solidFill>
                  <a:schemeClr val="tx1"/>
                </a:solidFill>
                <a:latin typeface="Book Antiqua" pitchFamily="18" charset="0"/>
              </a:rPr>
              <a:t>asa</a:t>
            </a:r>
            <a:r>
              <a:rPr lang="en-US" sz="3600" dirty="0">
                <a:solidFill>
                  <a:schemeClr val="tx1"/>
                </a:solidFill>
                <a:latin typeface="Book Antiqua" pitchFamily="18" charset="0"/>
              </a:rPr>
              <a:t>.</a:t>
            </a:r>
            <a:br>
              <a:rPr lang="en-US" sz="3600" dirty="0">
                <a:solidFill>
                  <a:schemeClr val="tx1"/>
                </a:solidFill>
                <a:latin typeface="Book Antiqua" pitchFamily="18" charset="0"/>
              </a:rPr>
            </a:br>
            <a:r>
              <a:rPr lang="en-US" sz="3600" dirty="0" smtClean="0">
                <a:solidFill>
                  <a:schemeClr val="tx1"/>
                </a:solidFill>
                <a:latin typeface="Book Antiqua" pitchFamily="18" charset="0"/>
              </a:rPr>
              <a:t>3.	</a:t>
            </a:r>
            <a:r>
              <a:rPr lang="en-US" sz="3600" dirty="0" err="1" smtClean="0">
                <a:solidFill>
                  <a:schemeClr val="tx1"/>
                </a:solidFill>
                <a:latin typeface="Book Antiqua" pitchFamily="18" charset="0"/>
              </a:rPr>
              <a:t>Menerapkan</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apa</a:t>
            </a:r>
            <a:r>
              <a:rPr lang="en-US" sz="3600" dirty="0">
                <a:solidFill>
                  <a:schemeClr val="tx1"/>
                </a:solidFill>
                <a:latin typeface="Book Antiqua" pitchFamily="18" charset="0"/>
              </a:rPr>
              <a:t> yang </a:t>
            </a:r>
            <a:r>
              <a:rPr lang="en-US" sz="3600" dirty="0" err="1">
                <a:solidFill>
                  <a:schemeClr val="tx1"/>
                </a:solidFill>
                <a:latin typeface="Book Antiqua" pitchFamily="18" charset="0"/>
              </a:rPr>
              <a:t>sudah</a:t>
            </a:r>
            <a:r>
              <a:rPr lang="en-US" sz="3600" dirty="0">
                <a:solidFill>
                  <a:schemeClr val="tx1"/>
                </a:solidFill>
                <a:latin typeface="Book Antiqua" pitchFamily="18" charset="0"/>
              </a:rPr>
              <a:t> </a:t>
            </a:r>
            <a:r>
              <a:rPr lang="en-US" sz="3600" dirty="0" err="1">
                <a:solidFill>
                  <a:schemeClr val="tx1"/>
                </a:solidFill>
                <a:latin typeface="Book Antiqua" pitchFamily="18" charset="0"/>
              </a:rPr>
              <a:t>dipelajari</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dalam</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hidup</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sehari-hari</a:t>
            </a:r>
            <a:r>
              <a:rPr lang="en-US" sz="3600" dirty="0">
                <a:solidFill>
                  <a:schemeClr val="tx1"/>
                </a:solidFill>
                <a:latin typeface="Book Antiqua" pitchFamily="18" charset="0"/>
              </a:rPr>
              <a:t>, </a:t>
            </a:r>
            <a:r>
              <a:rPr lang="en-US" sz="3600" dirty="0" err="1">
                <a:solidFill>
                  <a:schemeClr val="tx1"/>
                </a:solidFill>
                <a:latin typeface="Book Antiqua" pitchFamily="18" charset="0"/>
              </a:rPr>
              <a:t>terutama</a:t>
            </a:r>
            <a:r>
              <a:rPr lang="en-US" sz="3600" dirty="0">
                <a:solidFill>
                  <a:schemeClr val="tx1"/>
                </a:solidFill>
                <a:latin typeface="Book Antiqua" pitchFamily="18" charset="0"/>
              </a:rPr>
              <a:t> </a:t>
            </a:r>
            <a:r>
              <a:rPr lang="en-US" sz="3600" dirty="0" err="1">
                <a:solidFill>
                  <a:schemeClr val="tx1"/>
                </a:solidFill>
                <a:latin typeface="Book Antiqua" pitchFamily="18" charset="0"/>
              </a:rPr>
              <a:t>saat</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mereka</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mengalami</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kesulitan</a:t>
            </a:r>
            <a:r>
              <a:rPr lang="en-US" sz="3600" dirty="0">
                <a:solidFill>
                  <a:schemeClr val="tx1"/>
                </a:solidFill>
                <a:latin typeface="Book Antiqua" pitchFamily="18" charset="0"/>
              </a:rPr>
              <a:t> </a:t>
            </a:r>
            <a:r>
              <a:rPr lang="en-US" sz="3600" dirty="0" err="1">
                <a:solidFill>
                  <a:schemeClr val="tx1"/>
                </a:solidFill>
                <a:latin typeface="Book Antiqua" pitchFamily="18" charset="0"/>
              </a:rPr>
              <a:t>hidup</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atau</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saat</a:t>
            </a:r>
            <a:r>
              <a:rPr lang="en-US" sz="3600" dirty="0">
                <a:solidFill>
                  <a:schemeClr val="tx1"/>
                </a:solidFill>
                <a:latin typeface="Book Antiqua" pitchFamily="18" charset="0"/>
              </a:rPr>
              <a:t> </a:t>
            </a:r>
            <a:r>
              <a:rPr lang="en-US" sz="3600" dirty="0" err="1">
                <a:solidFill>
                  <a:schemeClr val="tx1"/>
                </a:solidFill>
                <a:latin typeface="Book Antiqua" pitchFamily="18" charset="0"/>
              </a:rPr>
              <a:t>mereka</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tidak</a:t>
            </a:r>
            <a:r>
              <a:rPr lang="en-US" sz="3600" dirty="0" smtClean="0">
                <a:solidFill>
                  <a:schemeClr val="tx1"/>
                </a:solidFill>
                <a:latin typeface="Book Antiqua" pitchFamily="18" charset="0"/>
              </a:rPr>
              <a:t> </a:t>
            </a:r>
            <a:r>
              <a:rPr lang="en-US" sz="3600" dirty="0" err="1">
                <a:solidFill>
                  <a:schemeClr val="tx1"/>
                </a:solidFill>
                <a:latin typeface="Book Antiqua" pitchFamily="18" charset="0"/>
              </a:rPr>
              <a:t>mendapatkan</a:t>
            </a:r>
            <a:r>
              <a:rPr lang="en-US" sz="3600" dirty="0">
                <a:solidFill>
                  <a:schemeClr val="tx1"/>
                </a:solidFill>
                <a:latin typeface="Book Antiqua" pitchFamily="18" charset="0"/>
              </a:rPr>
              <a:t> </a:t>
            </a:r>
            <a:r>
              <a:rPr lang="en-US" sz="3600" dirty="0" smtClean="0">
                <a:solidFill>
                  <a:schemeClr val="tx1"/>
                </a:solidFill>
                <a:latin typeface="Book Antiqua" pitchFamily="18" charset="0"/>
              </a:rPr>
              <a:t>	</a:t>
            </a:r>
            <a:r>
              <a:rPr lang="en-US" sz="3600" dirty="0" err="1" smtClean="0">
                <a:solidFill>
                  <a:schemeClr val="tx1"/>
                </a:solidFill>
                <a:latin typeface="Book Antiqua" pitchFamily="18" charset="0"/>
              </a:rPr>
              <a:t>apa</a:t>
            </a:r>
            <a:r>
              <a:rPr lang="en-US" sz="3600" dirty="0" smtClean="0">
                <a:solidFill>
                  <a:schemeClr val="tx1"/>
                </a:solidFill>
                <a:latin typeface="Book Antiqua" pitchFamily="18" charset="0"/>
              </a:rPr>
              <a:t> </a:t>
            </a:r>
            <a:r>
              <a:rPr lang="en-US" sz="3600" dirty="0">
                <a:solidFill>
                  <a:schemeClr val="tx1"/>
                </a:solidFill>
                <a:latin typeface="Book Antiqua" pitchFamily="18" charset="0"/>
              </a:rPr>
              <a:t>yang </a:t>
            </a:r>
            <a:r>
              <a:rPr lang="en-US" sz="3600" dirty="0" err="1">
                <a:solidFill>
                  <a:schemeClr val="tx1"/>
                </a:solidFill>
                <a:latin typeface="Book Antiqua" pitchFamily="18" charset="0"/>
              </a:rPr>
              <a:t>diinginkan</a:t>
            </a:r>
            <a:r>
              <a:rPr lang="en-US" sz="3600" dirty="0">
                <a:solidFill>
                  <a:schemeClr val="tx1"/>
                </a:solidFill>
                <a:latin typeface="Book Antiqua" pitchFamily="18" charset="0"/>
              </a:rPr>
              <a:t>.</a:t>
            </a:r>
            <a:r>
              <a:rPr lang="en-US" sz="3600" dirty="0">
                <a:solidFill>
                  <a:schemeClr val="tx1"/>
                </a:solidFill>
              </a:rPr>
              <a:t/>
            </a:r>
            <a:br>
              <a:rPr lang="en-US" sz="3600" dirty="0">
                <a:solidFill>
                  <a:schemeClr val="tx1"/>
                </a:solidFill>
              </a:rPr>
            </a:br>
            <a:endParaRPr lang="en-US" sz="3600" dirty="0">
              <a:solidFill>
                <a:schemeClr val="tx1"/>
              </a:solidFill>
            </a:endParaRPr>
          </a:p>
        </p:txBody>
      </p:sp>
    </p:spTree>
    <p:extLst>
      <p:ext uri="{BB962C8B-B14F-4D97-AF65-F5344CB8AC3E}">
        <p14:creationId xmlns:p14="http://schemas.microsoft.com/office/powerpoint/2010/main" xmlns="" val="4092410855"/>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78698"/>
          </a:xfrm>
          <a:blipFill>
            <a:blip r:embed="rId2"/>
            <a:tile tx="0" ty="0" sx="100000" sy="100000" flip="none" algn="tl"/>
          </a:blipFill>
          <a:ln>
            <a:prstDash val="lgDashDot"/>
          </a:ln>
        </p:spPr>
        <p:style>
          <a:lnRef idx="2">
            <a:schemeClr val="dk1"/>
          </a:lnRef>
          <a:fillRef idx="1">
            <a:schemeClr val="lt1"/>
          </a:fillRef>
          <a:effectRef idx="0">
            <a:schemeClr val="dk1"/>
          </a:effectRef>
          <a:fontRef idx="minor">
            <a:schemeClr val="dk1"/>
          </a:fontRef>
        </p:style>
        <p:txBody>
          <a:bodyPr>
            <a:normAutofit/>
          </a:bodyPr>
          <a:lstStyle/>
          <a:p>
            <a:r>
              <a:rPr lang="en-US" sz="2800" dirty="0" err="1">
                <a:latin typeface="Times New Roman" pitchFamily="18" charset="0"/>
                <a:cs typeface="Times New Roman" pitchFamily="18" charset="0"/>
              </a:rPr>
              <a:t>Rabeca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adalah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seorang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remaja</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berumur</a:t>
            </a:r>
            <a:r>
              <a:rPr lang="en-US" sz="2800" dirty="0">
                <a:latin typeface="Times New Roman" pitchFamily="18" charset="0"/>
                <a:cs typeface="Times New Roman" pitchFamily="18" charset="0"/>
              </a:rPr>
              <a:t> 15 </a:t>
            </a:r>
            <a:r>
              <a:rPr lang="en-US" sz="2800" dirty="0" err="1">
                <a:latin typeface="Times New Roman" pitchFamily="18" charset="0"/>
                <a:cs typeface="Times New Roman" pitchFamily="18" charset="0"/>
              </a:rPr>
              <a:t>tahun</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duduk</a:t>
            </a:r>
            <a:r>
              <a:rPr lang="en-US" sz="2800" dirty="0">
                <a:latin typeface="Times New Roman" pitchFamily="18" charset="0"/>
                <a:cs typeface="Times New Roman" pitchFamily="18" charset="0"/>
              </a:rPr>
              <a:t> di </a:t>
            </a:r>
            <a:r>
              <a:rPr lang="en-US" sz="2800" dirty="0" err="1">
                <a:latin typeface="Times New Roman" pitchFamily="18" charset="0"/>
                <a:cs typeface="Times New Roman" pitchFamily="18" charset="0"/>
              </a:rPr>
              <a:t>kelas</a:t>
            </a:r>
            <a:r>
              <a:rPr lang="en-US" sz="2800" dirty="0">
                <a:latin typeface="Times New Roman" pitchFamily="18" charset="0"/>
                <a:cs typeface="Times New Roman" pitchFamily="18" charset="0"/>
              </a:rPr>
              <a:t> 1 SMA. </a:t>
            </a:r>
            <a:r>
              <a:rPr lang="en-US" sz="2800" dirty="0" err="1">
                <a:latin typeface="Times New Roman" pitchFamily="18" charset="0"/>
                <a:cs typeface="Times New Roman" pitchFamily="18" charset="0"/>
              </a:rPr>
              <a:t>Rabeca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termasuk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anak</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berasal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keluarga</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kurang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mampu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juga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anak</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sangat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rajin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pintar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berprestasi</a:t>
            </a:r>
            <a:r>
              <a:rPr lang="en-US" sz="2800" dirty="0">
                <a:latin typeface="Times New Roman" pitchFamily="18" charset="0"/>
                <a:cs typeface="Times New Roman" pitchFamily="18" charset="0"/>
              </a:rPr>
              <a:t> di </a:t>
            </a:r>
            <a:r>
              <a:rPr lang="en-US" sz="2800" dirty="0" err="1">
                <a:latin typeface="Times New Roman" pitchFamily="18" charset="0"/>
                <a:cs typeface="Times New Roman" pitchFamily="18" charset="0"/>
              </a:rPr>
              <a:t>sekolahnya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Rabeca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juga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dikenal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dengan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anak</a:t>
            </a:r>
            <a:r>
              <a:rPr lang="en-US" sz="2800" dirty="0">
                <a:latin typeface="Times New Roman" pitchFamily="18" charset="0"/>
                <a:cs typeface="Times New Roman" pitchFamily="18" charset="0"/>
              </a:rPr>
              <a:t> yang </a:t>
            </a:r>
            <a:r>
              <a:rPr lang="en-US" sz="2800" dirty="0" err="1">
                <a:latin typeface="Times New Roman" pitchFamily="18" charset="0"/>
                <a:cs typeface="Times New Roman" pitchFamily="18" charset="0"/>
              </a:rPr>
              <a:t>sangat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rajin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beribadah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rajin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geraja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Tapi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pada</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suatu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mengalami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masalah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keuangan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karena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tidak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bisa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membayar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uang</a:t>
            </a:r>
            <a:r>
              <a:rPr lang="en-US" sz="2800" dirty="0">
                <a:latin typeface="Times New Roman" pitchFamily="18" charset="0"/>
                <a:cs typeface="Times New Roman" pitchFamily="18" charset="0"/>
              </a:rPr>
              <a:t> SPP. </a:t>
            </a:r>
            <a:r>
              <a:rPr lang="en-US" sz="2800" dirty="0" err="1">
                <a:latin typeface="Times New Roman" pitchFamily="18" charset="0"/>
                <a:cs typeface="Times New Roman" pitchFamily="18" charset="0"/>
              </a:rPr>
              <a:t>Sedangkan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peraturan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sekolah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harus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membayarnya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jika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tidak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maka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akan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dikeluarkan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sekolah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Saat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merasa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tidak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mampu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untuk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menghadapi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masalah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itu</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Tapi</a:t>
            </a:r>
            <a:r>
              <a:rPr lang="en-US" sz="2800" dirty="0" smtClean="0">
                <a:latin typeface="Times New Roman" pitchFamily="18" charset="0"/>
                <a:cs typeface="Times New Roman" pitchFamily="18" charset="0"/>
              </a:rPr>
              <a:t> orang </a:t>
            </a:r>
            <a:r>
              <a:rPr lang="en-US" sz="2800" dirty="0" err="1">
                <a:latin typeface="Times New Roman" pitchFamily="18" charset="0"/>
                <a:cs typeface="Times New Roman" pitchFamily="18" charset="0"/>
              </a:rPr>
              <a:t>tuanya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terus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berusaha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berdoa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kepada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Tuhan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mencari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untuk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membayar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sekolah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anaknya</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353999375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50706"/>
          </a:xfrm>
          <a:blipFill>
            <a:blip r:embed="rId2"/>
            <a:tile tx="0" ty="0" sx="100000" sy="100000" flip="none" algn="tl"/>
          </a:blipFill>
          <a:ln>
            <a:prstDash val="lgDashDot"/>
          </a:ln>
        </p:spPr>
        <p:style>
          <a:lnRef idx="2">
            <a:schemeClr val="dk1"/>
          </a:lnRef>
          <a:fillRef idx="1">
            <a:schemeClr val="lt1"/>
          </a:fillRef>
          <a:effectRef idx="0">
            <a:schemeClr val="dk1"/>
          </a:effectRef>
          <a:fontRef idx="minor">
            <a:schemeClr val="dk1"/>
          </a:fontRef>
        </p:style>
        <p:txBody>
          <a:bodyPr>
            <a:noAutofit/>
          </a:bodyPr>
          <a:lstStyle/>
          <a:p>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sangat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kecewa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menangis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putus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asa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karena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tidak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apa</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harus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lakukan</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larut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dalam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kesedihannya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berdoa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semoga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buka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jalan</a:t>
            </a:r>
            <a:r>
              <a:rPr lang="en-US" sz="2400" dirty="0">
                <a:latin typeface="Times New Roman" pitchFamily="18" charset="0"/>
                <a:cs typeface="Times New Roman" pitchFamily="18" charset="0"/>
              </a:rPr>
              <a:t> agar </a:t>
            </a:r>
            <a:r>
              <a:rPr lang="en-US" sz="2400" dirty="0" err="1">
                <a:latin typeface="Times New Roman" pitchFamily="18" charset="0"/>
                <a:cs typeface="Times New Roman" pitchFamily="18" charset="0"/>
              </a:rPr>
              <a:t>dia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bisa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segera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membayar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sekolahnya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Suatu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seorang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melihatnya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menangis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bertanya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apa</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sedang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kamu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lakukan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disini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menjawab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menceritakan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semuanya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kepada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sangat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lega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menceritakan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semua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apa</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ia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alami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Mendengar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cerita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itu</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memeluknya</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dengan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erat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berkata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berapa</a:t>
            </a:r>
            <a:r>
              <a:rPr lang="en-US" sz="2400" dirty="0">
                <a:latin typeface="Times New Roman" pitchFamily="18" charset="0"/>
                <a:cs typeface="Times New Roman" pitchFamily="18" charset="0"/>
              </a:rPr>
              <a:t> yang </a:t>
            </a:r>
            <a:r>
              <a:rPr lang="en-US" sz="2400" dirty="0" err="1">
                <a:latin typeface="Times New Roman" pitchFamily="18" charset="0"/>
                <a:cs typeface="Times New Roman" pitchFamily="18" charset="0"/>
              </a:rPr>
              <a:t>kamu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butuhkan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menjawab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seratus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ribu</a:t>
            </a:r>
            <a:r>
              <a:rPr lang="en-US" sz="2400" dirty="0">
                <a:latin typeface="Times New Roman" pitchFamily="18" charset="0"/>
                <a:cs typeface="Times New Roman" pitchFamily="18" charset="0"/>
              </a:rPr>
              <a:t>” sang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uang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sebanyak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seratus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ribu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kepada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dirty="0" err="1">
                <a:latin typeface="Times New Roman" pitchFamily="18" charset="0"/>
                <a:cs typeface="Times New Roman" pitchFamily="18" charset="0"/>
              </a:rPr>
              <a:t>Rabeca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sangat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bersyukur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terima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kasih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kepada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karena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Tuhan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Yesus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telah</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menolongnya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menjawab</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doanya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waktu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Tuhan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lewat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ibu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tersebut</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26709935"/>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a:bodyPr>
          <a:lstStyle/>
          <a:p>
            <a:pPr algn="l"/>
            <a:r>
              <a:rPr lang="en-US" sz="3200" b="1" dirty="0" smtClean="0">
                <a:latin typeface="Book Antiqua" pitchFamily="18" charset="0"/>
              </a:rPr>
              <a:t/>
            </a:r>
            <a:br>
              <a:rPr lang="en-US" sz="3200" b="1" dirty="0" smtClean="0">
                <a:latin typeface="Book Antiqua" pitchFamily="18" charset="0"/>
              </a:rPr>
            </a:br>
            <a:r>
              <a:rPr lang="en-US" sz="3200" b="1" dirty="0" err="1" smtClean="0">
                <a:latin typeface="Book Antiqua" pitchFamily="18" charset="0"/>
              </a:rPr>
              <a:t>Kuatir</a:t>
            </a:r>
            <a:r>
              <a:rPr lang="en-US" sz="3200" b="1" dirty="0" smtClean="0">
                <a:latin typeface="Book Antiqua" pitchFamily="18" charset="0"/>
              </a:rPr>
              <a:t> </a:t>
            </a:r>
            <a:r>
              <a:rPr lang="en-US" sz="3200" dirty="0" err="1" smtClean="0">
                <a:latin typeface="Book Antiqua" pitchFamily="18" charset="0"/>
              </a:rPr>
              <a:t>adalah</a:t>
            </a:r>
            <a:r>
              <a:rPr lang="en-US" sz="3200" dirty="0" smtClean="0">
                <a:latin typeface="Book Antiqua" pitchFamily="18" charset="0"/>
              </a:rPr>
              <a:t> </a:t>
            </a:r>
            <a:r>
              <a:rPr lang="en-US" sz="3200" dirty="0" err="1" smtClean="0">
                <a:latin typeface="Book Antiqua" pitchFamily="18" charset="0"/>
              </a:rPr>
              <a:t>perasaan</a:t>
            </a:r>
            <a:r>
              <a:rPr lang="en-US" sz="3200" dirty="0" smtClean="0">
                <a:latin typeface="Book Antiqua" pitchFamily="18" charset="0"/>
              </a:rPr>
              <a:t> </a:t>
            </a:r>
            <a:r>
              <a:rPr lang="en-US" sz="3200" dirty="0" err="1" smtClean="0">
                <a:latin typeface="Book Antiqua" pitchFamily="18" charset="0"/>
              </a:rPr>
              <a:t>khawatir</a:t>
            </a:r>
            <a:r>
              <a:rPr lang="en-US" sz="3200" dirty="0" smtClean="0">
                <a:latin typeface="Book Antiqua" pitchFamily="18" charset="0"/>
              </a:rPr>
              <a:t>, </a:t>
            </a:r>
            <a:r>
              <a:rPr lang="en-US" sz="3200" dirty="0" err="1" smtClean="0">
                <a:latin typeface="Book Antiqua" pitchFamily="18" charset="0"/>
              </a:rPr>
              <a:t>kecemasan</a:t>
            </a:r>
            <a:r>
              <a:rPr lang="en-US" sz="3200" dirty="0" smtClean="0">
                <a:latin typeface="Book Antiqua" pitchFamily="18" charset="0"/>
              </a:rPr>
              <a:t>, </a:t>
            </a:r>
            <a:r>
              <a:rPr lang="en-US" sz="3200" dirty="0" err="1" smtClean="0">
                <a:latin typeface="Book Antiqua" pitchFamily="18" charset="0"/>
              </a:rPr>
              <a:t>takut</a:t>
            </a:r>
            <a:r>
              <a:rPr lang="en-US" sz="3200" dirty="0" smtClean="0">
                <a:latin typeface="Book Antiqua" pitchFamily="18" charset="0"/>
              </a:rPr>
              <a:t> </a:t>
            </a:r>
            <a:r>
              <a:rPr lang="en-US" sz="3200" dirty="0" err="1" smtClean="0">
                <a:latin typeface="Book Antiqua" pitchFamily="18" charset="0"/>
              </a:rPr>
              <a:t>atau</a:t>
            </a:r>
            <a:r>
              <a:rPr lang="en-US" sz="3200" dirty="0" smtClean="0">
                <a:latin typeface="Book Antiqua" pitchFamily="18" charset="0"/>
              </a:rPr>
              <a:t> </a:t>
            </a:r>
            <a:r>
              <a:rPr lang="en-US" sz="3200" dirty="0" err="1" smtClean="0">
                <a:latin typeface="Book Antiqua" pitchFamily="18" charset="0"/>
              </a:rPr>
              <a:t>gelisah</a:t>
            </a:r>
            <a:r>
              <a:rPr lang="en-US" sz="3200" dirty="0" smtClean="0">
                <a:latin typeface="Book Antiqua" pitchFamily="18" charset="0"/>
              </a:rPr>
              <a:t> </a:t>
            </a:r>
            <a:r>
              <a:rPr lang="en-US" sz="3200" dirty="0" err="1" smtClean="0">
                <a:latin typeface="Book Antiqua" pitchFamily="18" charset="0"/>
              </a:rPr>
              <a:t>terhadap</a:t>
            </a:r>
            <a:r>
              <a:rPr lang="en-US" sz="3200" dirty="0" smtClean="0">
                <a:latin typeface="Book Antiqua" pitchFamily="18" charset="0"/>
              </a:rPr>
              <a:t> </a:t>
            </a:r>
            <a:r>
              <a:rPr lang="en-US" sz="3200" dirty="0" err="1" smtClean="0">
                <a:latin typeface="Book Antiqua" pitchFamily="18" charset="0"/>
              </a:rPr>
              <a:t>suatu</a:t>
            </a:r>
            <a:r>
              <a:rPr lang="en-US" sz="3200" dirty="0" smtClean="0">
                <a:latin typeface="Book Antiqua" pitchFamily="18" charset="0"/>
              </a:rPr>
              <a:t> </a:t>
            </a:r>
            <a:r>
              <a:rPr lang="en-US" sz="3200" dirty="0" err="1" smtClean="0">
                <a:latin typeface="Book Antiqua" pitchFamily="18" charset="0"/>
              </a:rPr>
              <a:t>hal</a:t>
            </a:r>
            <a:r>
              <a:rPr lang="en-US" sz="3200" dirty="0" smtClean="0">
                <a:latin typeface="Book Antiqua" pitchFamily="18" charset="0"/>
              </a:rPr>
              <a:t> yang </a:t>
            </a:r>
            <a:r>
              <a:rPr lang="en-US" sz="3200" dirty="0" err="1" smtClean="0">
                <a:latin typeface="Book Antiqua" pitchFamily="18" charset="0"/>
              </a:rPr>
              <a:t>belum</a:t>
            </a:r>
            <a:r>
              <a:rPr lang="en-US" sz="3200" dirty="0" smtClean="0">
                <a:latin typeface="Book Antiqua" pitchFamily="18" charset="0"/>
              </a:rPr>
              <a:t> </a:t>
            </a:r>
            <a:r>
              <a:rPr lang="en-US" sz="3200" dirty="0" err="1" smtClean="0">
                <a:latin typeface="Book Antiqua" pitchFamily="18" charset="0"/>
              </a:rPr>
              <a:t>diketahui</a:t>
            </a:r>
            <a:r>
              <a:rPr lang="en-US" sz="3200" dirty="0" smtClean="0">
                <a:latin typeface="Book Antiqua" pitchFamily="18" charset="0"/>
              </a:rPr>
              <a:t> </a:t>
            </a:r>
            <a:r>
              <a:rPr lang="en-US" sz="3200" dirty="0" err="1" smtClean="0">
                <a:latin typeface="Book Antiqua" pitchFamily="18" charset="0"/>
              </a:rPr>
              <a:t>dengan</a:t>
            </a:r>
            <a:r>
              <a:rPr lang="en-US" sz="3200" dirty="0" smtClean="0">
                <a:latin typeface="Book Antiqua" pitchFamily="18" charset="0"/>
              </a:rPr>
              <a:t> </a:t>
            </a:r>
            <a:r>
              <a:rPr lang="en-US" sz="3200" dirty="0" err="1" smtClean="0">
                <a:latin typeface="Book Antiqua" pitchFamily="18" charset="0"/>
              </a:rPr>
              <a:t>pasti</a:t>
            </a:r>
            <a:r>
              <a:rPr lang="en-US" sz="3200" dirty="0" smtClean="0">
                <a:latin typeface="Book Antiqua" pitchFamily="18" charset="0"/>
              </a:rPr>
              <a:t>.</a:t>
            </a:r>
            <a:br>
              <a:rPr lang="en-US" sz="3200" dirty="0" smtClean="0">
                <a:latin typeface="Book Antiqua" pitchFamily="18" charset="0"/>
              </a:rPr>
            </a:br>
            <a:r>
              <a:rPr lang="en-US" sz="3200" b="1" dirty="0" err="1" smtClean="0">
                <a:latin typeface="Book Antiqua" pitchFamily="18" charset="0"/>
              </a:rPr>
              <a:t>Berputus</a:t>
            </a:r>
            <a:r>
              <a:rPr lang="en-US" sz="3200" b="1" dirty="0" smtClean="0">
                <a:latin typeface="Book Antiqua" pitchFamily="18" charset="0"/>
              </a:rPr>
              <a:t> </a:t>
            </a:r>
            <a:r>
              <a:rPr lang="en-US" sz="3200" b="1" dirty="0" err="1" smtClean="0">
                <a:latin typeface="Book Antiqua" pitchFamily="18" charset="0"/>
              </a:rPr>
              <a:t>asa</a:t>
            </a:r>
            <a:r>
              <a:rPr lang="en-US" sz="3200" b="1" dirty="0" smtClean="0">
                <a:latin typeface="Book Antiqua" pitchFamily="18" charset="0"/>
              </a:rPr>
              <a:t>. </a:t>
            </a:r>
            <a:r>
              <a:rPr lang="en-US" sz="3200" dirty="0" err="1" smtClean="0">
                <a:latin typeface="Book Antiqua" pitchFamily="18" charset="0"/>
              </a:rPr>
              <a:t>Dalam</a:t>
            </a:r>
            <a:r>
              <a:rPr lang="en-US" sz="3200" dirty="0" smtClean="0">
                <a:latin typeface="Book Antiqua" pitchFamily="18" charset="0"/>
              </a:rPr>
              <a:t> </a:t>
            </a:r>
            <a:r>
              <a:rPr lang="en-US" sz="3200" dirty="0" err="1" smtClean="0">
                <a:latin typeface="Book Antiqua" pitchFamily="18" charset="0"/>
              </a:rPr>
              <a:t>Kamus</a:t>
            </a:r>
            <a:r>
              <a:rPr lang="en-US" sz="3200" dirty="0" smtClean="0">
                <a:latin typeface="Book Antiqua" pitchFamily="18" charset="0"/>
              </a:rPr>
              <a:t> </a:t>
            </a:r>
            <a:r>
              <a:rPr lang="en-US" sz="3200" dirty="0" err="1">
                <a:latin typeface="Book Antiqua" pitchFamily="18" charset="0"/>
              </a:rPr>
              <a:t>Besar</a:t>
            </a:r>
            <a:r>
              <a:rPr lang="en-US" sz="3200" dirty="0">
                <a:latin typeface="Book Antiqua" pitchFamily="18" charset="0"/>
              </a:rPr>
              <a:t> </a:t>
            </a:r>
            <a:r>
              <a:rPr lang="en-US" sz="3200" dirty="0" err="1">
                <a:latin typeface="Book Antiqua" pitchFamily="18" charset="0"/>
              </a:rPr>
              <a:t>Bahasa</a:t>
            </a:r>
            <a:r>
              <a:rPr lang="en-US" sz="3200" dirty="0">
                <a:latin typeface="Book Antiqua" pitchFamily="18" charset="0"/>
              </a:rPr>
              <a:t> Indonesia, </a:t>
            </a:r>
            <a:r>
              <a:rPr lang="en-US" sz="3200" dirty="0" err="1">
                <a:latin typeface="Book Antiqua" pitchFamily="18" charset="0"/>
              </a:rPr>
              <a:t>putus</a:t>
            </a:r>
            <a:r>
              <a:rPr lang="en-US" sz="3200" dirty="0">
                <a:latin typeface="Book Antiqua" pitchFamily="18" charset="0"/>
              </a:rPr>
              <a:t> </a:t>
            </a:r>
            <a:r>
              <a:rPr lang="en-US" sz="3200" dirty="0" err="1">
                <a:latin typeface="Book Antiqua" pitchFamily="18" charset="0"/>
              </a:rPr>
              <a:t>asa</a:t>
            </a:r>
            <a:r>
              <a:rPr lang="en-US" sz="3200" dirty="0">
                <a:latin typeface="Book Antiqua" pitchFamily="18" charset="0"/>
              </a:rPr>
              <a:t> </a:t>
            </a:r>
            <a:r>
              <a:rPr lang="en-US" sz="3200" dirty="0" err="1">
                <a:latin typeface="Book Antiqua" pitchFamily="18" charset="0"/>
              </a:rPr>
              <a:t>dianggap</a:t>
            </a:r>
            <a:r>
              <a:rPr lang="en-US" sz="3200" dirty="0">
                <a:latin typeface="Book Antiqua" pitchFamily="18" charset="0"/>
              </a:rPr>
              <a:t> </a:t>
            </a:r>
            <a:r>
              <a:rPr lang="en-US" sz="3200" dirty="0" err="1">
                <a:latin typeface="Book Antiqua" pitchFamily="18" charset="0"/>
              </a:rPr>
              <a:t>sama</a:t>
            </a:r>
            <a:r>
              <a:rPr lang="en-US" sz="3200" dirty="0">
                <a:latin typeface="Book Antiqua" pitchFamily="18" charset="0"/>
              </a:rPr>
              <a:t> </a:t>
            </a:r>
            <a:r>
              <a:rPr lang="en-US" sz="3200" dirty="0" err="1">
                <a:latin typeface="Book Antiqua" pitchFamily="18" charset="0"/>
              </a:rPr>
              <a:t>artinya</a:t>
            </a:r>
            <a:r>
              <a:rPr lang="en-US" sz="3200" dirty="0">
                <a:latin typeface="Book Antiqua" pitchFamily="18" charset="0"/>
              </a:rPr>
              <a:t> </a:t>
            </a:r>
            <a:r>
              <a:rPr lang="en-US" sz="3200" dirty="0" err="1">
                <a:latin typeface="Book Antiqua" pitchFamily="18" charset="0"/>
              </a:rPr>
              <a:t>dengan</a:t>
            </a:r>
            <a:r>
              <a:rPr lang="en-US" sz="3200" dirty="0">
                <a:latin typeface="Book Antiqua" pitchFamily="18" charset="0"/>
              </a:rPr>
              <a:t> </a:t>
            </a:r>
            <a:r>
              <a:rPr lang="en-US" sz="3200" dirty="0" err="1">
                <a:latin typeface="Book Antiqua" pitchFamily="18" charset="0"/>
              </a:rPr>
              <a:t>putus</a:t>
            </a:r>
            <a:r>
              <a:rPr lang="en-US" sz="3200" dirty="0">
                <a:latin typeface="Book Antiqua" pitchFamily="18" charset="0"/>
              </a:rPr>
              <a:t> </a:t>
            </a:r>
            <a:r>
              <a:rPr lang="en-US" sz="3200" dirty="0" err="1">
                <a:latin typeface="Book Antiqua" pitchFamily="18" charset="0"/>
              </a:rPr>
              <a:t>harapan</a:t>
            </a:r>
            <a:r>
              <a:rPr lang="en-US" sz="3200" dirty="0">
                <a:latin typeface="Book Antiqua" pitchFamily="18" charset="0"/>
              </a:rPr>
              <a:t>, </a:t>
            </a:r>
            <a:r>
              <a:rPr lang="en-US" sz="3200" dirty="0" err="1">
                <a:latin typeface="Book Antiqua" pitchFamily="18" charset="0"/>
              </a:rPr>
              <a:t>yaitu</a:t>
            </a:r>
            <a:r>
              <a:rPr lang="en-US" sz="3200" dirty="0">
                <a:latin typeface="Book Antiqua" pitchFamily="18" charset="0"/>
              </a:rPr>
              <a:t> </a:t>
            </a:r>
            <a:r>
              <a:rPr lang="en-US" sz="3200" dirty="0" err="1">
                <a:latin typeface="Book Antiqua" pitchFamily="18" charset="0"/>
              </a:rPr>
              <a:t>keadaan</a:t>
            </a:r>
            <a:r>
              <a:rPr lang="en-US" sz="3200" dirty="0">
                <a:latin typeface="Book Antiqua" pitchFamily="18" charset="0"/>
              </a:rPr>
              <a:t> </a:t>
            </a:r>
            <a:r>
              <a:rPr lang="en-US" sz="3200" dirty="0" err="1">
                <a:latin typeface="Book Antiqua" pitchFamily="18" charset="0"/>
              </a:rPr>
              <a:t>dimana</a:t>
            </a:r>
            <a:r>
              <a:rPr lang="en-US" sz="3200" dirty="0">
                <a:latin typeface="Book Antiqua" pitchFamily="18" charset="0"/>
              </a:rPr>
              <a:t> </a:t>
            </a:r>
            <a:r>
              <a:rPr lang="en-US" sz="3200" dirty="0" err="1">
                <a:latin typeface="Book Antiqua" pitchFamily="18" charset="0"/>
              </a:rPr>
              <a:t>seseorang</a:t>
            </a:r>
            <a:r>
              <a:rPr lang="en-US" sz="3200" dirty="0">
                <a:latin typeface="Book Antiqua" pitchFamily="18" charset="0"/>
              </a:rPr>
              <a:t> </a:t>
            </a:r>
            <a:r>
              <a:rPr lang="en-US" sz="3200" dirty="0" err="1">
                <a:latin typeface="Book Antiqua" pitchFamily="18" charset="0"/>
              </a:rPr>
              <a:t>tidak</a:t>
            </a:r>
            <a:r>
              <a:rPr lang="en-US" sz="3200" dirty="0">
                <a:latin typeface="Book Antiqua" pitchFamily="18" charset="0"/>
              </a:rPr>
              <a:t> </a:t>
            </a:r>
            <a:r>
              <a:rPr lang="en-US" sz="3200" dirty="0" err="1">
                <a:latin typeface="Book Antiqua" pitchFamily="18" charset="0"/>
              </a:rPr>
              <a:t>memiliki</a:t>
            </a:r>
            <a:r>
              <a:rPr lang="en-US" sz="3200" dirty="0">
                <a:latin typeface="Book Antiqua" pitchFamily="18" charset="0"/>
              </a:rPr>
              <a:t> </a:t>
            </a:r>
            <a:r>
              <a:rPr lang="en-US" sz="3200" dirty="0" err="1" smtClean="0">
                <a:latin typeface="Book Antiqua" pitchFamily="18" charset="0"/>
              </a:rPr>
              <a:t>harapan</a:t>
            </a:r>
            <a:r>
              <a:rPr lang="en-US" sz="3200" dirty="0" smtClean="0">
                <a:latin typeface="Book Antiqua" pitchFamily="18" charset="0"/>
              </a:rPr>
              <a:t>. </a:t>
            </a:r>
            <a:r>
              <a:rPr lang="en-US" sz="3200" dirty="0">
                <a:latin typeface="Book Antiqua" pitchFamily="18" charset="0"/>
              </a:rPr>
              <a:t/>
            </a:r>
            <a:br>
              <a:rPr lang="en-US" sz="3200" dirty="0">
                <a:latin typeface="Book Antiqua" pitchFamily="18" charset="0"/>
              </a:rPr>
            </a:br>
            <a:endParaRPr lang="en-US" sz="3200" dirty="0">
              <a:latin typeface="Book Antiqua" pitchFamily="18" charset="0"/>
            </a:endParaRPr>
          </a:p>
        </p:txBody>
      </p:sp>
    </p:spTree>
    <p:extLst>
      <p:ext uri="{BB962C8B-B14F-4D97-AF65-F5344CB8AC3E}">
        <p14:creationId xmlns:p14="http://schemas.microsoft.com/office/powerpoint/2010/main" xmlns="" val="205108978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dpi="0" rotWithShape="1">
            <a:blip r:embed="rId2">
              <a:extLst>
                <a:ext uri="{28A0092B-C50C-407E-A947-70E740481C1C}">
                  <a14:useLocalDpi xmlns:a14="http://schemas.microsoft.com/office/drawing/2010/main" xmlns="" val="0"/>
                </a:ext>
              </a:extLst>
            </a:blip>
            <a:srcRect/>
            <a:stretch>
              <a:fillRect/>
            </a:stretch>
          </a:blipFill>
        </p:spPr>
        <p:txBody>
          <a:bodyPr>
            <a:normAutofit/>
          </a:bodyPr>
          <a:lstStyle/>
          <a:p>
            <a:pPr algn="l"/>
            <a:r>
              <a:rPr lang="en-US" sz="32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Burung</a:t>
            </a:r>
            <a:r>
              <a:rPr lang="en-US" sz="3600" dirty="0" smtClean="0">
                <a:latin typeface="Times New Roman" pitchFamily="18" charset="0"/>
                <a:cs typeface="Times New Roman" pitchFamily="18" charset="0"/>
              </a:rPr>
              <a:t> pipit yang </a:t>
            </a:r>
            <a:r>
              <a:rPr lang="en-US" sz="3600" dirty="0" err="1" smtClean="0">
                <a:latin typeface="Times New Roman" pitchFamily="18" charset="0"/>
                <a:cs typeface="Times New Roman" pitchFamily="18" charset="0"/>
              </a:rPr>
              <a:t>kecil</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1. </a:t>
            </a:r>
            <a:r>
              <a:rPr lang="en-US" sz="3600" dirty="0" err="1">
                <a:latin typeface="Times New Roman" pitchFamily="18" charset="0"/>
                <a:cs typeface="Times New Roman" pitchFamily="18" charset="0"/>
              </a:rPr>
              <a:t>Burung</a:t>
            </a:r>
            <a:r>
              <a:rPr lang="en-US" sz="3600" dirty="0">
                <a:latin typeface="Times New Roman" pitchFamily="18" charset="0"/>
                <a:cs typeface="Times New Roman" pitchFamily="18" charset="0"/>
              </a:rPr>
              <a:t> pipit yang </a:t>
            </a:r>
            <a:r>
              <a:rPr lang="en-US" sz="3600" dirty="0" err="1">
                <a:latin typeface="Times New Roman" pitchFamily="18" charset="0"/>
                <a:cs typeface="Times New Roman" pitchFamily="18" charset="0"/>
              </a:rPr>
              <a:t>kecil</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dikasihi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Tuhan</a:t>
            </a:r>
            <a:r>
              <a:rPr lang="en-US" sz="3600" dirty="0">
                <a:latin typeface="Times New Roman" pitchFamily="18" charset="0"/>
                <a:cs typeface="Times New Roman" pitchFamily="18" charset="0"/>
              </a:rPr>
              <a:t>.</a:t>
            </a:r>
            <a:br>
              <a:rPr lang="en-US" sz="3600" dirty="0">
                <a:latin typeface="Times New Roman" pitchFamily="18" charset="0"/>
                <a:cs typeface="Times New Roman" pitchFamily="18" charset="0"/>
              </a:rPr>
            </a:br>
            <a:r>
              <a:rPr lang="en-US" sz="3600" dirty="0" err="1">
                <a:latin typeface="Times New Roman" pitchFamily="18" charset="0"/>
                <a:cs typeface="Times New Roman" pitchFamily="18" charset="0"/>
              </a:rPr>
              <a:t>Terlebih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diriku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dikasihi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Tuhan</a:t>
            </a:r>
            <a:r>
              <a:rPr lang="en-US" sz="3600" dirty="0">
                <a:latin typeface="Times New Roman" pitchFamily="18" charset="0"/>
                <a:cs typeface="Times New Roman" pitchFamily="18" charset="0"/>
              </a:rPr>
              <a:t>.</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2. </a:t>
            </a:r>
            <a:r>
              <a:rPr lang="en-US" sz="3600" dirty="0" err="1">
                <a:latin typeface="Times New Roman" pitchFamily="18" charset="0"/>
                <a:cs typeface="Times New Roman" pitchFamily="18" charset="0"/>
              </a:rPr>
              <a:t>Bunga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bakung</a:t>
            </a:r>
            <a:r>
              <a:rPr lang="en-US" sz="3600" dirty="0">
                <a:latin typeface="Times New Roman" pitchFamily="18" charset="0"/>
                <a:cs typeface="Times New Roman" pitchFamily="18" charset="0"/>
              </a:rPr>
              <a:t> di </a:t>
            </a:r>
            <a:r>
              <a:rPr lang="en-US" sz="3600" dirty="0" err="1">
                <a:latin typeface="Times New Roman" pitchFamily="18" charset="0"/>
                <a:cs typeface="Times New Roman" pitchFamily="18" charset="0"/>
              </a:rPr>
              <a:t>padang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diberi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keindahan</a:t>
            </a:r>
            <a:r>
              <a:rPr lang="en-US" sz="3600" dirty="0">
                <a:latin typeface="Times New Roman" pitchFamily="18" charset="0"/>
                <a:cs typeface="Times New Roman" pitchFamily="18" charset="0"/>
              </a:rPr>
              <a:t>.</a:t>
            </a:r>
            <a:br>
              <a:rPr lang="en-US" sz="3600" dirty="0">
                <a:latin typeface="Times New Roman" pitchFamily="18" charset="0"/>
                <a:cs typeface="Times New Roman" pitchFamily="18" charset="0"/>
              </a:rPr>
            </a:br>
            <a:r>
              <a:rPr lang="en-US" sz="3600" dirty="0" err="1">
                <a:latin typeface="Times New Roman" pitchFamily="18" charset="0"/>
                <a:cs typeface="Times New Roman" pitchFamily="18" charset="0"/>
              </a:rPr>
              <a:t>Terlebih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diriku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dikasihi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Tuhan</a:t>
            </a:r>
            <a:r>
              <a:rPr lang="en-US" sz="3600" dirty="0">
                <a:latin typeface="Times New Roman" pitchFamily="18" charset="0"/>
                <a:cs typeface="Times New Roman" pitchFamily="18" charset="0"/>
              </a:rPr>
              <a:t>.</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7715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a:blipFill dpi="0" rotWithShape="1">
            <a:blip r:embed="rId2">
              <a:extLst>
                <a:ext uri="{28A0092B-C50C-407E-A947-70E740481C1C}">
                  <a14:useLocalDpi xmlns:a14="http://schemas.microsoft.com/office/drawing/2010/main" xmlns="" val="0"/>
                </a:ext>
              </a:extLst>
            </a:blip>
            <a:srcRect/>
            <a:stretch>
              <a:fillRect/>
            </a:stretch>
          </a:blipFill>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Pesan</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Tuhan</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Yesus</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tentang</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kuatir</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dan</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putus</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 </a:t>
            </a:r>
            <a:r>
              <a:rPr lang="en-US" sz="36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asa</a:t>
            </a:r>
            <a: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t>.</a:t>
            </a:r>
            <a:br>
              <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rPr>
            </a:b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 Antiqua" pitchFamily="18" charset="0"/>
            </a:endParaRPr>
          </a:p>
        </p:txBody>
      </p:sp>
    </p:spTree>
    <p:extLst>
      <p:ext uri="{BB962C8B-B14F-4D97-AF65-F5344CB8AC3E}">
        <p14:creationId xmlns:p14="http://schemas.microsoft.com/office/powerpoint/2010/main" xmlns="" val="370542996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a:blipFill>
            <a:blip r:embed="rId2"/>
            <a:tile tx="0" ty="0" sx="100000" sy="100000" flip="none" algn="tl"/>
          </a:blipFill>
        </p:spPr>
        <p:style>
          <a:lnRef idx="1">
            <a:schemeClr val="accent1"/>
          </a:lnRef>
          <a:fillRef idx="2">
            <a:schemeClr val="accent1"/>
          </a:fillRef>
          <a:effectRef idx="1">
            <a:schemeClr val="accent1"/>
          </a:effectRef>
          <a:fontRef idx="minor">
            <a:schemeClr val="dk1"/>
          </a:fontRef>
        </p:style>
        <p:txBody>
          <a:bodyPr>
            <a:normAutofit/>
          </a:bodyPr>
          <a:lstStyle/>
          <a:p>
            <a:pPr algn="l"/>
            <a:r>
              <a:rPr lang="en-US" sz="3200" b="1" i="1" dirty="0" err="1" smtClean="0">
                <a:latin typeface="Book Antiqua" pitchFamily="18" charset="0"/>
              </a:rPr>
              <a:t>Pertama</a:t>
            </a:r>
            <a:r>
              <a:rPr lang="en-US" sz="3200" b="1" dirty="0" smtClean="0">
                <a:latin typeface="Book Antiqua" pitchFamily="18" charset="0"/>
              </a:rPr>
              <a:t>: </a:t>
            </a:r>
            <a:r>
              <a:rPr lang="en-US" sz="3200" dirty="0" err="1">
                <a:latin typeface="Book Antiqua" pitchFamily="18" charset="0"/>
              </a:rPr>
              <a:t>Bahwa</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tidak</a:t>
            </a:r>
            <a:r>
              <a:rPr lang="en-US" sz="3200" dirty="0">
                <a:latin typeface="Book Antiqua" pitchFamily="18" charset="0"/>
              </a:rPr>
              <a:t> </a:t>
            </a:r>
            <a:r>
              <a:rPr lang="en-US" sz="3200" dirty="0" err="1">
                <a:latin typeface="Book Antiqua" pitchFamily="18" charset="0"/>
              </a:rPr>
              <a:t>perlu</a:t>
            </a:r>
            <a:r>
              <a:rPr lang="en-US" sz="3200" dirty="0">
                <a:latin typeface="Book Antiqua" pitchFamily="18" charset="0"/>
              </a:rPr>
              <a:t> </a:t>
            </a:r>
            <a:r>
              <a:rPr lang="en-US" sz="3200" dirty="0" err="1">
                <a:latin typeface="Book Antiqua" pitchFamily="18" charset="0"/>
              </a:rPr>
              <a:t>kuatir</a:t>
            </a:r>
            <a:r>
              <a:rPr lang="en-US" sz="3200" dirty="0">
                <a:latin typeface="Book Antiqua" pitchFamily="18" charset="0"/>
              </a:rPr>
              <a:t> </a:t>
            </a:r>
            <a:r>
              <a:rPr lang="en-US" sz="3200" dirty="0" err="1">
                <a:latin typeface="Book Antiqua" pitchFamily="18" charset="0"/>
              </a:rPr>
              <a:t>untuk</a:t>
            </a:r>
            <a:r>
              <a:rPr lang="en-US" sz="3200" dirty="0">
                <a:latin typeface="Book Antiqua" pitchFamily="18" charset="0"/>
              </a:rPr>
              <a:t> </a:t>
            </a:r>
            <a:r>
              <a:rPr lang="en-US" sz="3200" dirty="0" err="1">
                <a:latin typeface="Book Antiqua" pitchFamily="18" charset="0"/>
              </a:rPr>
              <a:t>makan</a:t>
            </a:r>
            <a:r>
              <a:rPr lang="en-US" sz="3200" dirty="0">
                <a:latin typeface="Book Antiqua" pitchFamily="18" charset="0"/>
              </a:rPr>
              <a:t>, </a:t>
            </a:r>
            <a:r>
              <a:rPr lang="en-US" sz="3200" dirty="0" err="1">
                <a:latin typeface="Book Antiqua" pitchFamily="18" charset="0"/>
              </a:rPr>
              <a:t>minum</a:t>
            </a:r>
            <a:r>
              <a:rPr lang="en-US" sz="3200" dirty="0">
                <a:latin typeface="Book Antiqua" pitchFamily="18" charset="0"/>
              </a:rPr>
              <a:t>, </a:t>
            </a:r>
            <a:r>
              <a:rPr lang="en-US" sz="3200" dirty="0" err="1">
                <a:latin typeface="Book Antiqua" pitchFamily="18" charset="0"/>
              </a:rPr>
              <a:t>dan</a:t>
            </a:r>
            <a:r>
              <a:rPr lang="en-US" sz="3200" dirty="0">
                <a:latin typeface="Book Antiqua" pitchFamily="18" charset="0"/>
              </a:rPr>
              <a:t> </a:t>
            </a:r>
            <a:r>
              <a:rPr lang="en-US" sz="3200" dirty="0" err="1">
                <a:latin typeface="Book Antiqua" pitchFamily="18" charset="0"/>
              </a:rPr>
              <a:t>pakaian</a:t>
            </a:r>
            <a:r>
              <a:rPr lang="en-US" sz="3200" dirty="0">
                <a:latin typeface="Book Antiqua" pitchFamily="18" charset="0"/>
              </a:rPr>
              <a:t> </a:t>
            </a:r>
            <a:r>
              <a:rPr lang="en-US" sz="3200" dirty="0" err="1">
                <a:latin typeface="Book Antiqua" pitchFamily="18" charset="0"/>
              </a:rPr>
              <a:t>sebagai</a:t>
            </a:r>
            <a:r>
              <a:rPr lang="en-US" sz="3200" dirty="0">
                <a:latin typeface="Book Antiqua" pitchFamily="18" charset="0"/>
              </a:rPr>
              <a:t> </a:t>
            </a:r>
            <a:r>
              <a:rPr lang="en-US" sz="3200" dirty="0" err="1">
                <a:latin typeface="Book Antiqua" pitchFamily="18" charset="0"/>
              </a:rPr>
              <a:t>hal</a:t>
            </a:r>
            <a:r>
              <a:rPr lang="en-US" sz="3200" dirty="0">
                <a:latin typeface="Book Antiqua" pitchFamily="18" charset="0"/>
              </a:rPr>
              <a:t> yang </a:t>
            </a:r>
            <a:r>
              <a:rPr lang="en-US" sz="3200" dirty="0" err="1">
                <a:latin typeface="Book Antiqua" pitchFamily="18" charset="0"/>
              </a:rPr>
              <a:t>penting</a:t>
            </a:r>
            <a:r>
              <a:rPr lang="en-US" sz="3200" dirty="0">
                <a:latin typeface="Book Antiqua" pitchFamily="18" charset="0"/>
              </a:rPr>
              <a:t> </a:t>
            </a:r>
            <a:r>
              <a:rPr lang="en-US" sz="3200" dirty="0" err="1">
                <a:latin typeface="Book Antiqua" pitchFamily="18" charset="0"/>
              </a:rPr>
              <a:t>dalam</a:t>
            </a:r>
            <a:r>
              <a:rPr lang="en-US" sz="3200" dirty="0">
                <a:latin typeface="Book Antiqua" pitchFamily="18" charset="0"/>
              </a:rPr>
              <a:t> </a:t>
            </a:r>
            <a:r>
              <a:rPr lang="en-US" sz="3200" dirty="0" err="1">
                <a:latin typeface="Book Antiqua" pitchFamily="18" charset="0"/>
              </a:rPr>
              <a:t>hidup</a:t>
            </a:r>
            <a:r>
              <a:rPr lang="en-US" sz="3200" dirty="0">
                <a:latin typeface="Book Antiqua" pitchFamily="18" charset="0"/>
              </a:rPr>
              <a:t> </a:t>
            </a:r>
            <a:r>
              <a:rPr lang="en-US" sz="3200" dirty="0" err="1">
                <a:latin typeface="Book Antiqua" pitchFamily="18" charset="0"/>
              </a:rPr>
              <a:t>ini</a:t>
            </a:r>
            <a:r>
              <a:rPr lang="en-US" sz="3200" dirty="0">
                <a:latin typeface="Book Antiqua" pitchFamily="18" charset="0"/>
              </a:rPr>
              <a:t>. </a:t>
            </a:r>
            <a:r>
              <a:rPr lang="en-US" sz="3200" dirty="0" err="1">
                <a:latin typeface="Book Antiqua" pitchFamily="18" charset="0"/>
              </a:rPr>
              <a:t>Pemeliharaan</a:t>
            </a:r>
            <a:r>
              <a:rPr lang="en-US" sz="3200" dirty="0">
                <a:latin typeface="Book Antiqua" pitchFamily="18" charset="0"/>
              </a:rPr>
              <a:t> </a:t>
            </a:r>
            <a:r>
              <a:rPr lang="en-US" sz="3200" dirty="0" err="1">
                <a:latin typeface="Book Antiqua" pitchFamily="18" charset="0"/>
              </a:rPr>
              <a:t>Tuhan</a:t>
            </a:r>
            <a:r>
              <a:rPr lang="en-US" sz="3200" dirty="0">
                <a:latin typeface="Book Antiqua" pitchFamily="18" charset="0"/>
              </a:rPr>
              <a:t> </a:t>
            </a:r>
            <a:r>
              <a:rPr lang="en-US" sz="3200" dirty="0" err="1">
                <a:latin typeface="Book Antiqua" pitchFamily="18" charset="0"/>
              </a:rPr>
              <a:t>untuk</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jauh</a:t>
            </a:r>
            <a:r>
              <a:rPr lang="en-US" sz="3200" dirty="0">
                <a:latin typeface="Book Antiqua" pitchFamily="18" charset="0"/>
              </a:rPr>
              <a:t> </a:t>
            </a:r>
            <a:r>
              <a:rPr lang="en-US" sz="3200" dirty="0" err="1">
                <a:latin typeface="Book Antiqua" pitchFamily="18" charset="0"/>
              </a:rPr>
              <a:t>melebihi</a:t>
            </a:r>
            <a:r>
              <a:rPr lang="en-US" sz="3200" dirty="0">
                <a:latin typeface="Book Antiqua" pitchFamily="18" charset="0"/>
              </a:rPr>
              <a:t> </a:t>
            </a:r>
            <a:r>
              <a:rPr lang="en-US" sz="3200" dirty="0" err="1">
                <a:latin typeface="Book Antiqua" pitchFamily="18" charset="0"/>
              </a:rPr>
              <a:t>pemeliharaan</a:t>
            </a:r>
            <a:r>
              <a:rPr lang="en-US" sz="3200" dirty="0">
                <a:latin typeface="Book Antiqua" pitchFamily="18" charset="0"/>
              </a:rPr>
              <a:t> </a:t>
            </a:r>
            <a:r>
              <a:rPr lang="en-US" sz="3200" dirty="0" err="1">
                <a:latin typeface="Book Antiqua" pitchFamily="18" charset="0"/>
              </a:rPr>
              <a:t>Tuhan</a:t>
            </a:r>
            <a:r>
              <a:rPr lang="en-US" sz="3200" dirty="0">
                <a:latin typeface="Book Antiqua" pitchFamily="18" charset="0"/>
              </a:rPr>
              <a:t> </a:t>
            </a:r>
            <a:r>
              <a:rPr lang="en-US" sz="3200" dirty="0" err="1">
                <a:latin typeface="Book Antiqua" pitchFamily="18" charset="0"/>
              </a:rPr>
              <a:t>untuk</a:t>
            </a:r>
            <a:r>
              <a:rPr lang="en-US" sz="3200" dirty="0">
                <a:latin typeface="Book Antiqua" pitchFamily="18" charset="0"/>
              </a:rPr>
              <a:t> </a:t>
            </a:r>
            <a:r>
              <a:rPr lang="en-US" sz="3200" dirty="0" err="1">
                <a:latin typeface="Book Antiqua" pitchFamily="18" charset="0"/>
              </a:rPr>
              <a:t>burung</a:t>
            </a:r>
            <a:r>
              <a:rPr lang="en-US" sz="3200" dirty="0">
                <a:latin typeface="Book Antiqua" pitchFamily="18" charset="0"/>
              </a:rPr>
              <a:t> yang </a:t>
            </a:r>
            <a:r>
              <a:rPr lang="en-US" sz="3200" dirty="0" err="1">
                <a:latin typeface="Book Antiqua" pitchFamily="18" charset="0"/>
              </a:rPr>
              <a:t>tetap</a:t>
            </a:r>
            <a:r>
              <a:rPr lang="en-US" sz="3200" dirty="0">
                <a:latin typeface="Book Antiqua" pitchFamily="18" charset="0"/>
              </a:rPr>
              <a:t> </a:t>
            </a:r>
            <a:r>
              <a:rPr lang="en-US" sz="3200" dirty="0" err="1">
                <a:latin typeface="Book Antiqua" pitchFamily="18" charset="0"/>
              </a:rPr>
              <a:t>hidup</a:t>
            </a:r>
            <a:r>
              <a:rPr lang="en-US" sz="3200" dirty="0">
                <a:latin typeface="Book Antiqua" pitchFamily="18" charset="0"/>
              </a:rPr>
              <a:t> </a:t>
            </a:r>
            <a:r>
              <a:rPr lang="en-US" sz="3200" dirty="0" err="1">
                <a:latin typeface="Book Antiqua" pitchFamily="18" charset="0"/>
              </a:rPr>
              <a:t>karena</a:t>
            </a:r>
            <a:r>
              <a:rPr lang="en-US" sz="3200" dirty="0">
                <a:latin typeface="Book Antiqua" pitchFamily="18" charset="0"/>
              </a:rPr>
              <a:t> </a:t>
            </a:r>
            <a:r>
              <a:rPr lang="en-US" sz="3200" dirty="0" err="1">
                <a:latin typeface="Book Antiqua" pitchFamily="18" charset="0"/>
              </a:rPr>
              <a:t>makanan</a:t>
            </a:r>
            <a:r>
              <a:rPr lang="en-US" sz="3200" dirty="0">
                <a:latin typeface="Book Antiqua" pitchFamily="18" charset="0"/>
              </a:rPr>
              <a:t> yang </a:t>
            </a:r>
            <a:r>
              <a:rPr lang="en-US" sz="3200" dirty="0" err="1">
                <a:latin typeface="Book Antiqua" pitchFamily="18" charset="0"/>
              </a:rPr>
              <a:t>disediakan-Nya</a:t>
            </a:r>
            <a:r>
              <a:rPr lang="en-US" sz="3200" dirty="0">
                <a:latin typeface="Book Antiqua" pitchFamily="18" charset="0"/>
              </a:rPr>
              <a:t>. </a:t>
            </a:r>
          </a:p>
        </p:txBody>
      </p:sp>
    </p:spTree>
    <p:extLst>
      <p:ext uri="{BB962C8B-B14F-4D97-AF65-F5344CB8AC3E}">
        <p14:creationId xmlns:p14="http://schemas.microsoft.com/office/powerpoint/2010/main" xmlns="" val="963127894"/>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a:blipFill>
            <a:blip r:embed="rId2"/>
            <a:tile tx="0" ty="0" sx="100000" sy="100000" flip="none" algn="tl"/>
          </a:blipFill>
        </p:spPr>
        <p:txBody>
          <a:bodyPr>
            <a:normAutofit/>
          </a:bodyPr>
          <a:lstStyle/>
          <a:p>
            <a:pPr algn="l"/>
            <a:r>
              <a:rPr lang="en-US" sz="3200" i="1" dirty="0" err="1" smtClean="0">
                <a:latin typeface="Book Antiqua" pitchFamily="18" charset="0"/>
              </a:rPr>
              <a:t>Kedua</a:t>
            </a:r>
            <a:r>
              <a:rPr lang="en-US" sz="3200" dirty="0" smtClean="0">
                <a:latin typeface="Book Antiqua" pitchFamily="18" charset="0"/>
              </a:rPr>
              <a:t>: </a:t>
            </a:r>
            <a:r>
              <a:rPr lang="en-US" sz="3200" dirty="0" err="1">
                <a:latin typeface="Book Antiqua" pitchFamily="18" charset="0"/>
              </a:rPr>
              <a:t>Bahwa</a:t>
            </a:r>
            <a:r>
              <a:rPr lang="en-US" sz="3200" dirty="0">
                <a:latin typeface="Book Antiqua" pitchFamily="18" charset="0"/>
              </a:rPr>
              <a:t> yang </a:t>
            </a:r>
            <a:r>
              <a:rPr lang="en-US" sz="3200" dirty="0" err="1">
                <a:latin typeface="Book Antiqua" pitchFamily="18" charset="0"/>
              </a:rPr>
              <a:t>utama</a:t>
            </a:r>
            <a:r>
              <a:rPr lang="en-US" sz="3200" dirty="0">
                <a:latin typeface="Book Antiqua" pitchFamily="18" charset="0"/>
              </a:rPr>
              <a:t> </a:t>
            </a:r>
            <a:r>
              <a:rPr lang="en-US" sz="3200" dirty="0" err="1">
                <a:latin typeface="Book Antiqua" pitchFamily="18" charset="0"/>
              </a:rPr>
              <a:t>dalam</a:t>
            </a:r>
            <a:r>
              <a:rPr lang="en-US" sz="3200" dirty="0">
                <a:latin typeface="Book Antiqua" pitchFamily="18" charset="0"/>
              </a:rPr>
              <a:t> </a:t>
            </a:r>
            <a:r>
              <a:rPr lang="en-US" sz="3200" dirty="0" err="1">
                <a:latin typeface="Book Antiqua" pitchFamily="18" charset="0"/>
              </a:rPr>
              <a:t>menjalani</a:t>
            </a:r>
            <a:r>
              <a:rPr lang="en-US" sz="3200" dirty="0">
                <a:latin typeface="Book Antiqua" pitchFamily="18" charset="0"/>
              </a:rPr>
              <a:t> </a:t>
            </a:r>
            <a:r>
              <a:rPr lang="en-US" sz="3200" dirty="0" err="1">
                <a:latin typeface="Book Antiqua" pitchFamily="18" charset="0"/>
              </a:rPr>
              <a:t>kehidupan</a:t>
            </a:r>
            <a:r>
              <a:rPr lang="en-US" sz="3200" dirty="0">
                <a:latin typeface="Book Antiqua" pitchFamily="18" charset="0"/>
              </a:rPr>
              <a:t> </a:t>
            </a:r>
            <a:r>
              <a:rPr lang="en-US" sz="3200" dirty="0" err="1">
                <a:latin typeface="Book Antiqua" pitchFamily="18" charset="0"/>
              </a:rPr>
              <a:t>ini</a:t>
            </a:r>
            <a:r>
              <a:rPr lang="en-US" sz="3200" dirty="0">
                <a:latin typeface="Book Antiqua" pitchFamily="18" charset="0"/>
              </a:rPr>
              <a:t> </a:t>
            </a:r>
            <a:r>
              <a:rPr lang="en-US" sz="3200" dirty="0" err="1">
                <a:latin typeface="Book Antiqua" pitchFamily="18" charset="0"/>
              </a:rPr>
              <a:t>adalah</a:t>
            </a:r>
            <a:r>
              <a:rPr lang="en-US" sz="3200" dirty="0">
                <a:latin typeface="Book Antiqua" pitchFamily="18" charset="0"/>
              </a:rPr>
              <a:t> </a:t>
            </a:r>
            <a:r>
              <a:rPr lang="en-US" sz="3200" dirty="0" err="1">
                <a:latin typeface="Book Antiqua" pitchFamily="18" charset="0"/>
              </a:rPr>
              <a:t>mencari</a:t>
            </a:r>
            <a:r>
              <a:rPr lang="en-US" sz="3200" dirty="0">
                <a:latin typeface="Book Antiqua" pitchFamily="18" charset="0"/>
              </a:rPr>
              <a:t> </a:t>
            </a:r>
            <a:r>
              <a:rPr lang="en-US" sz="3200" dirty="0" err="1">
                <a:latin typeface="Book Antiqua" pitchFamily="18" charset="0"/>
              </a:rPr>
              <a:t>Kerajaan</a:t>
            </a:r>
            <a:r>
              <a:rPr lang="en-US" sz="3200" dirty="0">
                <a:latin typeface="Book Antiqua" pitchFamily="18" charset="0"/>
              </a:rPr>
              <a:t> Allah </a:t>
            </a:r>
            <a:r>
              <a:rPr lang="en-US" sz="3200" dirty="0" err="1">
                <a:latin typeface="Book Antiqua" pitchFamily="18" charset="0"/>
              </a:rPr>
              <a:t>dan</a:t>
            </a:r>
            <a:r>
              <a:rPr lang="en-US" sz="3200" dirty="0">
                <a:latin typeface="Book Antiqua" pitchFamily="18" charset="0"/>
              </a:rPr>
              <a:t> </a:t>
            </a:r>
            <a:r>
              <a:rPr lang="en-US" sz="3200" dirty="0" err="1">
                <a:latin typeface="Book Antiqua" pitchFamily="18" charset="0"/>
              </a:rPr>
              <a:t>kebenarannya</a:t>
            </a:r>
            <a:r>
              <a:rPr lang="en-US" sz="3200" dirty="0">
                <a:latin typeface="Book Antiqua" pitchFamily="18" charset="0"/>
              </a:rPr>
              <a:t>. </a:t>
            </a:r>
            <a:r>
              <a:rPr lang="en-US" sz="3200" dirty="0" err="1">
                <a:latin typeface="Book Antiqua" pitchFamily="18" charset="0"/>
              </a:rPr>
              <a:t>Artinya</a:t>
            </a:r>
            <a:r>
              <a:rPr lang="en-US" sz="3200" dirty="0">
                <a:latin typeface="Book Antiqua" pitchFamily="18" charset="0"/>
              </a:rPr>
              <a:t>, </a:t>
            </a:r>
            <a:r>
              <a:rPr lang="en-US" sz="3200" dirty="0" err="1">
                <a:latin typeface="Book Antiqua" pitchFamily="18" charset="0"/>
              </a:rPr>
              <a:t>ketika</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mengutamakan</a:t>
            </a:r>
            <a:r>
              <a:rPr lang="en-US" sz="3200" dirty="0">
                <a:latin typeface="Book Antiqua" pitchFamily="18" charset="0"/>
              </a:rPr>
              <a:t> </a:t>
            </a:r>
            <a:r>
              <a:rPr lang="en-US" sz="3200" dirty="0" err="1">
                <a:latin typeface="Book Antiqua" pitchFamily="18" charset="0"/>
              </a:rPr>
              <a:t>untuk</a:t>
            </a:r>
            <a:r>
              <a:rPr lang="en-US" sz="3200" dirty="0">
                <a:latin typeface="Book Antiqua" pitchFamily="18" charset="0"/>
              </a:rPr>
              <a:t> </a:t>
            </a:r>
            <a:r>
              <a:rPr lang="en-US" sz="3200" dirty="0" err="1">
                <a:latin typeface="Book Antiqua" pitchFamily="18" charset="0"/>
              </a:rPr>
              <a:t>mengenal</a:t>
            </a:r>
            <a:r>
              <a:rPr lang="en-US" sz="3200" dirty="0">
                <a:latin typeface="Book Antiqua" pitchFamily="18" charset="0"/>
              </a:rPr>
              <a:t> Allah, </a:t>
            </a:r>
            <a:r>
              <a:rPr lang="en-US" sz="3200" dirty="0" err="1">
                <a:latin typeface="Book Antiqua" pitchFamily="18" charset="0"/>
              </a:rPr>
              <a:t>karya-karya-Nya</a:t>
            </a:r>
            <a:r>
              <a:rPr lang="en-US" sz="3200" dirty="0">
                <a:latin typeface="Book Antiqua" pitchFamily="18" charset="0"/>
              </a:rPr>
              <a:t>, </a:t>
            </a:r>
            <a:r>
              <a:rPr lang="en-US" sz="3200" dirty="0" err="1">
                <a:latin typeface="Book Antiqua" pitchFamily="18" charset="0"/>
              </a:rPr>
              <a:t>janji-janji-Nya</a:t>
            </a:r>
            <a:r>
              <a:rPr lang="en-US" sz="3200" dirty="0">
                <a:latin typeface="Book Antiqua" pitchFamily="18" charset="0"/>
              </a:rPr>
              <a:t>, </a:t>
            </a:r>
            <a:r>
              <a:rPr lang="en-US" sz="3200" dirty="0" err="1">
                <a:latin typeface="Book Antiqua" pitchFamily="18" charset="0"/>
              </a:rPr>
              <a:t>maka</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akan</a:t>
            </a:r>
            <a:r>
              <a:rPr lang="en-US" sz="3200" dirty="0">
                <a:latin typeface="Book Antiqua" pitchFamily="18" charset="0"/>
              </a:rPr>
              <a:t> </a:t>
            </a:r>
            <a:r>
              <a:rPr lang="en-US" sz="3200" dirty="0" err="1">
                <a:latin typeface="Book Antiqua" pitchFamily="18" charset="0"/>
              </a:rPr>
              <a:t>terpesona</a:t>
            </a:r>
            <a:r>
              <a:rPr lang="en-US" sz="3200" dirty="0">
                <a:latin typeface="Book Antiqua" pitchFamily="18" charset="0"/>
              </a:rPr>
              <a:t> </a:t>
            </a:r>
            <a:r>
              <a:rPr lang="en-US" sz="3200" dirty="0" err="1">
                <a:latin typeface="Book Antiqua" pitchFamily="18" charset="0"/>
              </a:rPr>
              <a:t>terhadap</a:t>
            </a:r>
            <a:r>
              <a:rPr lang="en-US" sz="3200" dirty="0">
                <a:latin typeface="Book Antiqua" pitchFamily="18" charset="0"/>
              </a:rPr>
              <a:t> Allah yang </a:t>
            </a:r>
            <a:r>
              <a:rPr lang="en-US" sz="3200" dirty="0" err="1">
                <a:latin typeface="Book Antiqua" pitchFamily="18" charset="0"/>
              </a:rPr>
              <a:t>sungguh</a:t>
            </a:r>
            <a:r>
              <a:rPr lang="en-US" sz="3200" dirty="0">
                <a:latin typeface="Book Antiqua" pitchFamily="18" charset="0"/>
              </a:rPr>
              <a:t> </a:t>
            </a:r>
            <a:r>
              <a:rPr lang="en-US" sz="3200" dirty="0" err="1">
                <a:latin typeface="Book Antiqua" pitchFamily="18" charset="0"/>
              </a:rPr>
              <a:t>sangat</a:t>
            </a:r>
            <a:r>
              <a:rPr lang="en-US" sz="3200" dirty="0">
                <a:latin typeface="Book Antiqua" pitchFamily="18" charset="0"/>
              </a:rPr>
              <a:t> </a:t>
            </a:r>
            <a:r>
              <a:rPr lang="en-US" sz="3200" dirty="0" err="1">
                <a:latin typeface="Book Antiqua" pitchFamily="18" charset="0"/>
              </a:rPr>
              <a:t>mengasihi</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anak-anak-Nya</a:t>
            </a:r>
            <a:r>
              <a:rPr lang="en-US" sz="3200" dirty="0">
                <a:latin typeface="Book Antiqua" pitchFamily="18" charset="0"/>
              </a:rPr>
              <a:t>. Allah </a:t>
            </a:r>
            <a:r>
              <a:rPr lang="en-US" sz="3200" dirty="0" err="1">
                <a:latin typeface="Book Antiqua" pitchFamily="18" charset="0"/>
              </a:rPr>
              <a:t>selalu</a:t>
            </a:r>
            <a:r>
              <a:rPr lang="en-US" sz="3200" dirty="0">
                <a:latin typeface="Book Antiqua" pitchFamily="18" charset="0"/>
              </a:rPr>
              <a:t> </a:t>
            </a:r>
            <a:r>
              <a:rPr lang="en-US" sz="3200" dirty="0" err="1">
                <a:latin typeface="Book Antiqua" pitchFamily="18" charset="0"/>
              </a:rPr>
              <a:t>memberikan</a:t>
            </a:r>
            <a:r>
              <a:rPr lang="en-US" sz="3200" dirty="0">
                <a:latin typeface="Book Antiqua" pitchFamily="18" charset="0"/>
              </a:rPr>
              <a:t> yang </a:t>
            </a:r>
            <a:r>
              <a:rPr lang="en-US" sz="3200" dirty="0" err="1">
                <a:latin typeface="Book Antiqua" pitchFamily="18" charset="0"/>
              </a:rPr>
              <a:t>terbaik</a:t>
            </a:r>
            <a:r>
              <a:rPr lang="en-US" sz="3200" dirty="0">
                <a:latin typeface="Book Antiqua" pitchFamily="18" charset="0"/>
              </a:rPr>
              <a:t> </a:t>
            </a:r>
            <a:r>
              <a:rPr lang="en-US" sz="3200" dirty="0" err="1">
                <a:latin typeface="Book Antiqua" pitchFamily="18" charset="0"/>
              </a:rPr>
              <a:t>untuk</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Kekuatiran</a:t>
            </a:r>
            <a:r>
              <a:rPr lang="en-US" sz="3200" dirty="0">
                <a:latin typeface="Book Antiqua" pitchFamily="18" charset="0"/>
              </a:rPr>
              <a:t> yang </a:t>
            </a:r>
            <a:r>
              <a:rPr lang="en-US" sz="3200" dirty="0" err="1">
                <a:latin typeface="Book Antiqua" pitchFamily="18" charset="0"/>
              </a:rPr>
              <a:t>kita</a:t>
            </a:r>
            <a:r>
              <a:rPr lang="en-US" sz="3200" dirty="0">
                <a:latin typeface="Book Antiqua" pitchFamily="18" charset="0"/>
              </a:rPr>
              <a:t> </a:t>
            </a:r>
            <a:r>
              <a:rPr lang="en-US" sz="3200" dirty="0" err="1">
                <a:latin typeface="Book Antiqua" pitchFamily="18" charset="0"/>
              </a:rPr>
              <a:t>miliki</a:t>
            </a:r>
            <a:r>
              <a:rPr lang="en-US" sz="3200" dirty="0">
                <a:latin typeface="Book Antiqua" pitchFamily="18" charset="0"/>
              </a:rPr>
              <a:t> </a:t>
            </a:r>
            <a:r>
              <a:rPr lang="en-US" sz="3200" dirty="0" err="1">
                <a:latin typeface="Book Antiqua" pitchFamily="18" charset="0"/>
              </a:rPr>
              <a:t>tidaklah</a:t>
            </a:r>
            <a:r>
              <a:rPr lang="en-US" sz="3200" dirty="0">
                <a:latin typeface="Book Antiqua" pitchFamily="18" charset="0"/>
              </a:rPr>
              <a:t> </a:t>
            </a:r>
            <a:r>
              <a:rPr lang="en-US" sz="3200" dirty="0" err="1">
                <a:latin typeface="Book Antiqua" pitchFamily="18" charset="0"/>
              </a:rPr>
              <a:t>sebanding</a:t>
            </a:r>
            <a:r>
              <a:rPr lang="en-US" sz="3200" dirty="0">
                <a:latin typeface="Book Antiqua" pitchFamily="18" charset="0"/>
              </a:rPr>
              <a:t> </a:t>
            </a:r>
            <a:r>
              <a:rPr lang="en-US" sz="3200" dirty="0" err="1">
                <a:latin typeface="Book Antiqua" pitchFamily="18" charset="0"/>
              </a:rPr>
              <a:t>dengan</a:t>
            </a:r>
            <a:r>
              <a:rPr lang="en-US" sz="3200" dirty="0">
                <a:latin typeface="Book Antiqua" pitchFamily="18" charset="0"/>
              </a:rPr>
              <a:t> </a:t>
            </a:r>
            <a:r>
              <a:rPr lang="en-US" sz="3200" dirty="0" err="1">
                <a:latin typeface="Book Antiqua" pitchFamily="18" charset="0"/>
              </a:rPr>
              <a:t>apa</a:t>
            </a:r>
            <a:r>
              <a:rPr lang="en-US" sz="3200" dirty="0">
                <a:latin typeface="Book Antiqua" pitchFamily="18" charset="0"/>
              </a:rPr>
              <a:t> yang Allah </a:t>
            </a:r>
            <a:r>
              <a:rPr lang="en-US" sz="3200" dirty="0" err="1">
                <a:latin typeface="Book Antiqua" pitchFamily="18" charset="0"/>
              </a:rPr>
              <a:t>sanggup</a:t>
            </a:r>
            <a:r>
              <a:rPr lang="en-US" sz="3200" dirty="0">
                <a:latin typeface="Book Antiqua" pitchFamily="18" charset="0"/>
              </a:rPr>
              <a:t> </a:t>
            </a:r>
            <a:r>
              <a:rPr lang="en-US" sz="3200" dirty="0" err="1">
                <a:latin typeface="Book Antiqua" pitchFamily="18" charset="0"/>
              </a:rPr>
              <a:t>berikan</a:t>
            </a:r>
            <a:r>
              <a:rPr lang="en-US" sz="3200" dirty="0">
                <a:latin typeface="Book Antiqua" pitchFamily="18" charset="0"/>
              </a:rPr>
              <a:t> </a:t>
            </a:r>
            <a:r>
              <a:rPr lang="en-US" sz="3200" dirty="0" err="1">
                <a:latin typeface="Book Antiqua" pitchFamily="18" charset="0"/>
              </a:rPr>
              <a:t>kepada</a:t>
            </a:r>
            <a:r>
              <a:rPr lang="en-US" sz="3200" dirty="0">
                <a:latin typeface="Book Antiqua" pitchFamily="18" charset="0"/>
              </a:rPr>
              <a:t> </a:t>
            </a:r>
            <a:r>
              <a:rPr lang="en-US" sz="3200" dirty="0" err="1">
                <a:latin typeface="Book Antiqua" pitchFamily="18" charset="0"/>
              </a:rPr>
              <a:t>kita</a:t>
            </a:r>
            <a:r>
              <a:rPr lang="en-US" sz="3200" dirty="0">
                <a:latin typeface="Book Antiqua" pitchFamily="18" charset="0"/>
              </a:rPr>
              <a:t>. </a:t>
            </a:r>
          </a:p>
        </p:txBody>
      </p:sp>
    </p:spTree>
    <p:extLst>
      <p:ext uri="{BB962C8B-B14F-4D97-AF65-F5344CB8AC3E}">
        <p14:creationId xmlns:p14="http://schemas.microsoft.com/office/powerpoint/2010/main" xmlns="" val="459057729"/>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394</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Memilih untuk Tidak Berputus Asa Bahan Alkitab: Matius 6: 25 – 33; Roma 5: 3-4 </vt:lpstr>
      <vt:lpstr>   Tujuan pembelajaran  1. Menjelaskan arti kuatir dan putus asa 2.  Memahami apa pesan Tuhan Yesus  tentang kuatir dan putus asa. 3. Menerapkan apa yang sudah dipelajari  dalam hidup sehari-hari, terutama saat  mereka  mengalami kesulitan hidup  atau saat mereka  tidak mendapatkan  apa yang diinginkan. </vt:lpstr>
      <vt:lpstr>Rabeca adalah seorang remaja yang berumur 15 tahun yang duduk di kelas 1 SMA. Rabeca termasuk anak yang berasal dari keluarga yang kurang mampu, Dia juga anak yang sangat rajin, pintar dan berprestasi di sekolahnya. Rabeca juga dikenal dengan anak yang sangat rajin beribadah, rajin ke geraja. Tapi pada suatu hari ia mengalami masalah keuangan karena tidak bisa membayar uang SPP. Sedangkan peraturan sekolah harus membayarnya jika tidak maka ia akan dikeluarkan dari sekolah itu.  Saat itu dia merasa tidak mampu untuk menghadapi masalah itu. Tapi orang tuanya terus berusaha berdoa kepada Tuhan dan mencari uang untuk membayar uang sekolah anaknya. </vt:lpstr>
      <vt:lpstr>Rabeca sangat kecewa, menangis dan putus asa karena tidak tahu apa yang harus ia lakukan . Rabeca trus larut dalam kesedihannya dan berdoa semoga Tuhan buka jalan agar dia bisa segera membayar uang sekolahnya. Suatu hari ada seorang ibu yang melihatnya saat menangis. ibu itu bertanya “apa yang sedang kamu lakukan disini nak?” Rabeca menjawab dan menceritakan semuanya kepada ibu itu dan saat itu Rabeca sangat lega karna menceritakan semua apa yang ia alami. Mendengar cerita Rabeca ibu itu memeluknya dengan erat dan berkata “berapa yang kamu butuhkan?” Rabeca menjawab: “seratus ribu” sang ibu memberikan uang sebanyak seratus ribu kepada Rabeca.  Rabeca sangat bersyukur dan terima kasih kepada Tuhan karena Tuhan Yesus telah menolongnya dan menjawab doanya tepat pada waktu Tuhan lewat ibu tersebut.  </vt:lpstr>
      <vt:lpstr> Kuatir adalah perasaan khawatir, kecemasan, takut atau gelisah terhadap suatu hal yang belum diketahui dengan pasti. Berputus asa. Dalam Kamus Besar Bahasa Indonesia, putus asa dianggap sama artinya dengan putus harapan, yaitu keadaan dimana seseorang tidak memiliki harapan.  </vt:lpstr>
      <vt:lpstr>  Burung pipit yang kecil   1. Burung pipit yang kecil dikasihi Tuhan. Terlebih diriku dikasihi Tuhan.  2. Bunga bakung di padang diberi keindahan. Terlebih diriku, dikasihi Tuhan. </vt:lpstr>
      <vt:lpstr>Pesan Tuhan Yesus tentang kuatir dan putus asa. </vt:lpstr>
      <vt:lpstr>Pertama: Bahwa kita tidak perlu kuatir untuk makan, minum, dan pakaian sebagai hal yang penting dalam hidup ini. Pemeliharaan Tuhan untuk kita jauh melebihi pemeliharaan Tuhan untuk burung yang tetap hidup karena makanan yang disediakan-Nya. </vt:lpstr>
      <vt:lpstr>Kedua: Bahwa yang utama dalam menjalani kehidupan ini adalah mencari Kerajaan Allah dan kebenarannya. Artinya, ketika kita mengutamakan untuk mengenal Allah, karya-karya-Nya, janji-janji-Nya, maka kita akan terpesona terhadap Allah yang sungguh sangat mengasihi kita anak-anak-Nya. Allah selalu memberikan yang terbaik untuk kita. Kekuatiran yang kita miliki tidaklah sebanding dengan apa yang Allah sanggup berikan kepada kita. </vt:lpstr>
      <vt:lpstr>Ketiga : Adalah, “janganlah kuatir akan hari besok, karena hari besok mempunyai kesusahannya sendiri.” (Matius 6: 34a)</vt:lpstr>
      <vt:lpstr>Jadi, jangan kuatir akan segala sesuatu tapi yakin dan percaya bahwa Tuhan Yesus selalu menolong dan memberkati kita asalkan kita tetap hidup takut akan Tuhan. </vt:lpstr>
      <vt:lpstr>    Tugas   1. Apa pesan Tuhan Yesus tentang  kekuatiran dan  menurutmu, apakah  pesan ini  dapat diterapkan dalam  hidup sehari-hari? 2. Apa yang perlu dilakukan agar kita  tidak kuatir dan putus asa.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III</dc:title>
  <dc:creator>ASUS</dc:creator>
  <cp:lastModifiedBy>aoc</cp:lastModifiedBy>
  <cp:revision>22</cp:revision>
  <dcterms:created xsi:type="dcterms:W3CDTF">2020-11-10T09:04:04Z</dcterms:created>
  <dcterms:modified xsi:type="dcterms:W3CDTF">2080-01-16T17:02:30Z</dcterms:modified>
</cp:coreProperties>
</file>