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899F6-B935-4A7F-9E8D-0BAAD73A2BEF}" type="datetimeFigureOut">
              <a:rPr lang="id-ID" smtClean="0"/>
              <a:t>11/01/2021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6CE8D-D8ED-44BC-8BDB-26725BE984C5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899F6-B935-4A7F-9E8D-0BAAD73A2BEF}" type="datetimeFigureOut">
              <a:rPr lang="id-ID" smtClean="0"/>
              <a:t>11/01/2021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6CE8D-D8ED-44BC-8BDB-26725BE984C5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899F6-B935-4A7F-9E8D-0BAAD73A2BEF}" type="datetimeFigureOut">
              <a:rPr lang="id-ID" smtClean="0"/>
              <a:t>11/01/2021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6CE8D-D8ED-44BC-8BDB-26725BE984C5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899F6-B935-4A7F-9E8D-0BAAD73A2BEF}" type="datetimeFigureOut">
              <a:rPr lang="id-ID" smtClean="0"/>
              <a:t>11/01/2021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6CE8D-D8ED-44BC-8BDB-26725BE984C5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899F6-B935-4A7F-9E8D-0BAAD73A2BEF}" type="datetimeFigureOut">
              <a:rPr lang="id-ID" smtClean="0"/>
              <a:t>11/01/2021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6CE8D-D8ED-44BC-8BDB-26725BE984C5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899F6-B935-4A7F-9E8D-0BAAD73A2BEF}" type="datetimeFigureOut">
              <a:rPr lang="id-ID" smtClean="0"/>
              <a:t>11/01/2021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6CE8D-D8ED-44BC-8BDB-26725BE984C5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899F6-B935-4A7F-9E8D-0BAAD73A2BEF}" type="datetimeFigureOut">
              <a:rPr lang="id-ID" smtClean="0"/>
              <a:t>11/01/2021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6CE8D-D8ED-44BC-8BDB-26725BE984C5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899F6-B935-4A7F-9E8D-0BAAD73A2BEF}" type="datetimeFigureOut">
              <a:rPr lang="id-ID" smtClean="0"/>
              <a:t>11/01/2021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6CE8D-D8ED-44BC-8BDB-26725BE984C5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899F6-B935-4A7F-9E8D-0BAAD73A2BEF}" type="datetimeFigureOut">
              <a:rPr lang="id-ID" smtClean="0"/>
              <a:t>11/01/2021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6CE8D-D8ED-44BC-8BDB-26725BE984C5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899F6-B935-4A7F-9E8D-0BAAD73A2BEF}" type="datetimeFigureOut">
              <a:rPr lang="id-ID" smtClean="0"/>
              <a:t>11/01/2021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6CE8D-D8ED-44BC-8BDB-26725BE984C5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899F6-B935-4A7F-9E8D-0BAAD73A2BEF}" type="datetimeFigureOut">
              <a:rPr lang="id-ID" smtClean="0"/>
              <a:t>11/01/2021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6CE8D-D8ED-44BC-8BDB-26725BE984C5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0899F6-B935-4A7F-9E8D-0BAAD73A2BEF}" type="datetimeFigureOut">
              <a:rPr lang="id-ID" smtClean="0"/>
              <a:t>11/01/2021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B6CE8D-D8ED-44BC-8BDB-26725BE984C5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id-ID" sz="3200" dirty="0" smtClean="0">
                <a:latin typeface="Baskerville Old Face" pitchFamily="18" charset="0"/>
                <a:cs typeface="Aharoni" pitchFamily="2" charset="-79"/>
              </a:rPr>
              <a:t>MATERI BAHASA INDONESIA UNTUK KELAS 7 SEMESTER 2</a:t>
            </a:r>
            <a:endParaRPr lang="id-ID" sz="3200" dirty="0">
              <a:latin typeface="Baskerville Old Face" pitchFamily="18" charset="0"/>
              <a:cs typeface="Aharoni" pitchFamily="2" charset="-79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id-ID" sz="1400" dirty="0" smtClean="0">
                <a:latin typeface="Baskerville Old Face" pitchFamily="18" charset="0"/>
              </a:rPr>
              <a:t>OLEH</a:t>
            </a:r>
          </a:p>
          <a:p>
            <a:pPr algn="ctr"/>
            <a:r>
              <a:rPr lang="id-ID" sz="1400" dirty="0" smtClean="0">
                <a:latin typeface="Baskerville Old Face" pitchFamily="18" charset="0"/>
              </a:rPr>
              <a:t>SETYAWATI. M. NOMLENI, S.Pd</a:t>
            </a:r>
            <a:endParaRPr lang="id-ID" sz="1400" dirty="0">
              <a:latin typeface="Baskerville Old Face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Materi 7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d-ID" dirty="0" smtClean="0"/>
              <a:t>KD : 4.</a:t>
            </a:r>
            <a:r>
              <a:rPr lang="en-US" dirty="0"/>
              <a:t>16 </a:t>
            </a:r>
            <a:r>
              <a:rPr lang="en-US" dirty="0" err="1"/>
              <a:t>Menyajikan</a:t>
            </a:r>
            <a:r>
              <a:rPr lang="en-US" dirty="0"/>
              <a:t> </a:t>
            </a:r>
            <a:r>
              <a:rPr lang="en-US" dirty="0" err="1"/>
              <a:t>tanggapan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isi</a:t>
            </a:r>
            <a:r>
              <a:rPr lang="en-US" dirty="0"/>
              <a:t> </a:t>
            </a:r>
            <a:r>
              <a:rPr lang="en-US" dirty="0" err="1"/>
              <a:t>buku</a:t>
            </a:r>
            <a:r>
              <a:rPr lang="en-US" dirty="0"/>
              <a:t> </a:t>
            </a:r>
            <a:r>
              <a:rPr lang="en-US" dirty="0" err="1"/>
              <a:t>fiksi</a:t>
            </a:r>
            <a:r>
              <a:rPr lang="en-US" dirty="0"/>
              <a:t> </a:t>
            </a:r>
            <a:r>
              <a:rPr lang="en-US" dirty="0" err="1"/>
              <a:t>nonfiksi</a:t>
            </a:r>
            <a:r>
              <a:rPr lang="en-US" dirty="0"/>
              <a:t> yang </a:t>
            </a:r>
            <a:r>
              <a:rPr lang="en-US" dirty="0" err="1"/>
              <a:t>dibaca</a:t>
            </a:r>
            <a:r>
              <a:rPr lang="id-ID" dirty="0" smtClean="0"/>
              <a:t>.</a:t>
            </a:r>
          </a:p>
          <a:p>
            <a:pPr lvl="0">
              <a:buNone/>
            </a:pP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Pembelajaran</a:t>
            </a:r>
            <a:r>
              <a:rPr lang="en-US" dirty="0"/>
              <a:t> </a:t>
            </a:r>
            <a:endParaRPr lang="id-ID" dirty="0"/>
          </a:p>
          <a:p>
            <a:pPr lvl="1">
              <a:buFont typeface="Arial" pitchFamily="34" charset="0"/>
              <a:buChar char="•"/>
            </a:pPr>
            <a:r>
              <a:rPr lang="id-ID" dirty="0"/>
              <a:t>Siswa mampu menyajikan/ memberikan tanggapan dari isi buku fiksi dan </a:t>
            </a:r>
            <a:r>
              <a:rPr lang="id-ID" dirty="0" smtClean="0"/>
              <a:t>nonfiksi</a:t>
            </a:r>
            <a:endParaRPr lang="id-ID" dirty="0"/>
          </a:p>
          <a:p>
            <a:pPr>
              <a:buNone/>
            </a:pPr>
            <a:endParaRPr lang="id-ID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Mengomentari buku 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1600200"/>
            <a:ext cx="8429684" cy="4525963"/>
          </a:xfrm>
        </p:spPr>
        <p:txBody>
          <a:bodyPr numCol="2">
            <a:normAutofit fontScale="47500" lnSpcReduction="20000"/>
          </a:bodyPr>
          <a:lstStyle/>
          <a:p>
            <a:pPr algn="ctr">
              <a:buNone/>
            </a:pPr>
            <a:r>
              <a:rPr lang="id-ID" sz="3400" dirty="0" smtClean="0">
                <a:latin typeface="Andalus" pitchFamily="18" charset="-78"/>
                <a:cs typeface="Andalus" pitchFamily="18" charset="-78"/>
              </a:rPr>
              <a:t>1</a:t>
            </a:r>
            <a:r>
              <a:rPr lang="id-ID" sz="3400" b="1" dirty="0" smtClean="0">
                <a:latin typeface="Andalus" pitchFamily="18" charset="-78"/>
                <a:cs typeface="Andalus" pitchFamily="18" charset="-78"/>
              </a:rPr>
              <a:t>. Buku fiksi</a:t>
            </a:r>
          </a:p>
          <a:p>
            <a:pPr>
              <a:buNone/>
            </a:pPr>
            <a:r>
              <a:rPr lang="id-ID" sz="3400" dirty="0" smtClean="0">
                <a:latin typeface="Andalus" pitchFamily="18" charset="-78"/>
                <a:cs typeface="Andalus" pitchFamily="18" charset="-78"/>
              </a:rPr>
              <a:t>Langkah untuk mengomentari buku fiksi adalah sbb:</a:t>
            </a:r>
          </a:p>
          <a:p>
            <a:pPr marL="514350" indent="-514350">
              <a:buAutoNum type="alphaLcParenR"/>
            </a:pPr>
            <a:r>
              <a:rPr lang="id-ID" sz="3400" dirty="0" smtClean="0">
                <a:latin typeface="Andalus" pitchFamily="18" charset="-78"/>
                <a:cs typeface="Andalus" pitchFamily="18" charset="-78"/>
              </a:rPr>
              <a:t>Bagamana judul dan tema dikembangkan? Apakah ada keunikan ?</a:t>
            </a:r>
          </a:p>
          <a:p>
            <a:pPr marL="514350" indent="-514350">
              <a:buAutoNum type="alphaLcParenR"/>
            </a:pPr>
            <a:r>
              <a:rPr lang="id-ID" sz="3400" dirty="0" smtClean="0">
                <a:latin typeface="Andalus" pitchFamily="18" charset="-78"/>
                <a:cs typeface="Andalus" pitchFamily="18" charset="-78"/>
              </a:rPr>
              <a:t>Bagaimana pengarang menggambarkan latar cerita?</a:t>
            </a:r>
          </a:p>
          <a:p>
            <a:pPr marL="514350" indent="-514350">
              <a:buAutoNum type="alphaLcParenR"/>
            </a:pPr>
            <a:r>
              <a:rPr lang="id-ID" sz="3400" dirty="0" smtClean="0">
                <a:latin typeface="Andalus" pitchFamily="18" charset="-78"/>
                <a:cs typeface="Andalus" pitchFamily="18" charset="-78"/>
              </a:rPr>
              <a:t>Bagaimana pengarang menggambarkantokoh dan watak tokoh?</a:t>
            </a:r>
          </a:p>
          <a:p>
            <a:pPr marL="514350" indent="-514350">
              <a:buAutoNum type="alphaLcParenR"/>
            </a:pPr>
            <a:r>
              <a:rPr lang="id-ID" sz="3400" dirty="0" smtClean="0">
                <a:latin typeface="Andalus" pitchFamily="18" charset="-78"/>
                <a:cs typeface="Andalus" pitchFamily="18" charset="-78"/>
              </a:rPr>
              <a:t>Bagaimana pilihan kata yang digunakan pengarang?</a:t>
            </a:r>
          </a:p>
          <a:p>
            <a:pPr marL="514350" indent="-514350">
              <a:buAutoNum type="alphaLcParenR"/>
            </a:pPr>
            <a:r>
              <a:rPr lang="id-ID" sz="3400" dirty="0" smtClean="0">
                <a:latin typeface="Andalus" pitchFamily="18" charset="-78"/>
                <a:cs typeface="Andalus" pitchFamily="18" charset="-78"/>
              </a:rPr>
              <a:t>Apakah kalimatnya memiliki keunikan dan kelebihan dalam membangun cerita?</a:t>
            </a:r>
          </a:p>
          <a:p>
            <a:pPr marL="514350" indent="-514350">
              <a:buAutoNum type="alphaLcParenR"/>
            </a:pPr>
            <a:r>
              <a:rPr lang="id-ID" sz="3400" dirty="0" smtClean="0">
                <a:latin typeface="Andalus" pitchFamily="18" charset="-78"/>
                <a:cs typeface="Andalus" pitchFamily="18" charset="-78"/>
              </a:rPr>
              <a:t>Tokoh mana yang paling kamu sukai dan mengapa?</a:t>
            </a:r>
          </a:p>
          <a:p>
            <a:pPr marL="514350" indent="-514350" algn="ctr">
              <a:buNone/>
            </a:pPr>
            <a:r>
              <a:rPr lang="id-ID" sz="3400" b="1" dirty="0" smtClean="0">
                <a:latin typeface="Andalus" pitchFamily="18" charset="-78"/>
                <a:cs typeface="Andalus" pitchFamily="18" charset="-78"/>
              </a:rPr>
              <a:t>2. Buku nonfiksi </a:t>
            </a:r>
          </a:p>
          <a:p>
            <a:pPr marL="514350" indent="-514350">
              <a:buNone/>
            </a:pPr>
            <a:r>
              <a:rPr lang="id-ID" sz="3400" dirty="0" smtClean="0">
                <a:latin typeface="Andalus" pitchFamily="18" charset="-78"/>
                <a:cs typeface="Andalus" pitchFamily="18" charset="-78"/>
              </a:rPr>
              <a:t>Hal dikomentari biasanya adalah kelebihan dan kekurangan buku. Untuk dapat mengomentari buku nonfiksi adalah dengan membaca buku yang akan dikomentari, saat membaca jawablah pertanyaan berikut :</a:t>
            </a:r>
          </a:p>
          <a:p>
            <a:pPr marL="514350" indent="-514350">
              <a:buAutoNum type="alphaLcParenR"/>
            </a:pPr>
            <a:r>
              <a:rPr lang="id-ID" sz="3400" dirty="0" smtClean="0">
                <a:latin typeface="Andalus" pitchFamily="18" charset="-78"/>
                <a:cs typeface="Andalus" pitchFamily="18" charset="-78"/>
              </a:rPr>
              <a:t>Apa judul dan tema buku?</a:t>
            </a:r>
          </a:p>
          <a:p>
            <a:pPr marL="514350" indent="-514350">
              <a:buAutoNum type="alphaLcParenR"/>
            </a:pPr>
            <a:r>
              <a:rPr lang="id-ID" sz="3400" dirty="0" smtClean="0">
                <a:latin typeface="Andalus" pitchFamily="18" charset="-78"/>
                <a:cs typeface="Andalus" pitchFamily="18" charset="-78"/>
              </a:rPr>
              <a:t>Bidang ilmu apa yang dibahas dalam buku tersebut?</a:t>
            </a:r>
          </a:p>
          <a:p>
            <a:pPr marL="514350" indent="-514350">
              <a:buAutoNum type="alphaLcParenR"/>
            </a:pPr>
            <a:r>
              <a:rPr lang="id-ID" sz="3400" dirty="0" smtClean="0">
                <a:latin typeface="Andalus" pitchFamily="18" charset="-78"/>
                <a:cs typeface="Andalus" pitchFamily="18" charset="-78"/>
              </a:rPr>
              <a:t>Apa isi buku tersebut secara garis besarnya, apa isi dari tiap bab?</a:t>
            </a:r>
          </a:p>
          <a:p>
            <a:pPr marL="514350" indent="-514350">
              <a:buAutoNum type="alphaLcParenR"/>
            </a:pPr>
            <a:r>
              <a:rPr lang="id-ID" sz="3400" dirty="0" smtClean="0">
                <a:latin typeface="Andalus" pitchFamily="18" charset="-78"/>
                <a:cs typeface="Andalus" pitchFamily="18" charset="-78"/>
              </a:rPr>
              <a:t>Apakah buku ditambahkan gambar, ilustrasi(contoh), tabel dan grafik ? Apakah cukup membantu untuk dipahami?</a:t>
            </a:r>
          </a:p>
          <a:p>
            <a:pPr marL="514350" indent="-514350">
              <a:buAutoNum type="alphaLcParenR"/>
            </a:pPr>
            <a:r>
              <a:rPr lang="id-ID" sz="3400" dirty="0" smtClean="0">
                <a:latin typeface="Andalus" pitchFamily="18" charset="-78"/>
                <a:cs typeface="Andalus" pitchFamily="18" charset="-78"/>
              </a:rPr>
              <a:t>Bagaimana apenulis merinci bagian-bagian buku tersebut? Apakah sistematikanya(aturan/ kaitannya) mudah diikuti</a:t>
            </a:r>
          </a:p>
          <a:p>
            <a:pPr marL="514350" indent="-514350">
              <a:buAutoNum type="alphaLcParenR"/>
            </a:pPr>
            <a:r>
              <a:rPr lang="id-ID" sz="3400" dirty="0" smtClean="0">
                <a:latin typeface="Andalus" pitchFamily="18" charset="-78"/>
                <a:cs typeface="Andalus" pitchFamily="18" charset="-78"/>
              </a:rPr>
              <a:t> apakah bahasanya mudah dipahami?</a:t>
            </a:r>
          </a:p>
          <a:p>
            <a:pPr marL="514350" indent="-514350">
              <a:buAutoNum type="alphaLcParenR"/>
            </a:pPr>
            <a:r>
              <a:rPr lang="id-ID" sz="3400" dirty="0" smtClean="0">
                <a:latin typeface="Andalus" pitchFamily="18" charset="-78"/>
                <a:cs typeface="Andalus" pitchFamily="18" charset="-78"/>
              </a:rPr>
              <a:t>Bagaimana </a:t>
            </a:r>
            <a:r>
              <a:rPr lang="id-ID" dirty="0" smtClean="0">
                <a:latin typeface="Andalus" pitchFamily="18" charset="-78"/>
                <a:cs typeface="Andalus" pitchFamily="18" charset="-78"/>
              </a:rPr>
              <a:t>penulis membuka dan mengakhiri tulisannya?</a:t>
            </a:r>
            <a:endParaRPr lang="id-ID" dirty="0">
              <a:latin typeface="Andalus" pitchFamily="18" charset="-78"/>
              <a:cs typeface="Andalus" pitchFamily="18" charset="-78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Tugas 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d-ID" b="1" dirty="0" smtClean="0">
                <a:latin typeface="Andalus" pitchFamily="18" charset="-78"/>
                <a:cs typeface="Andalus" pitchFamily="18" charset="-78"/>
              </a:rPr>
              <a:t>Carilah masing-masing 1 contoh Buku fiksi dan buku nonfiksi kemudian berikanlah komentarmu terhadap contoh buku tersebut berdasarkan langkah-langkahnya. </a:t>
            </a:r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endParaRPr lang="id-ID" dirty="0"/>
          </a:p>
          <a:p>
            <a:pPr>
              <a:buNone/>
            </a:pPr>
            <a:endParaRPr lang="id-ID" sz="2000" dirty="0" smtClean="0">
              <a:latin typeface="Andalus" pitchFamily="18" charset="-78"/>
              <a:cs typeface="Andalus" pitchFamily="18" charset="-78"/>
            </a:endParaRPr>
          </a:p>
          <a:p>
            <a:pPr algn="ctr">
              <a:buNone/>
            </a:pPr>
            <a:r>
              <a:rPr lang="id-ID" sz="2000" dirty="0" smtClean="0">
                <a:latin typeface="Andalus" pitchFamily="18" charset="-78"/>
                <a:cs typeface="Andalus" pitchFamily="18" charset="-78"/>
              </a:rPr>
              <a:t>Selamat Bekerja</a:t>
            </a:r>
            <a:endParaRPr lang="id-ID" sz="2000" dirty="0">
              <a:latin typeface="Andalus" pitchFamily="18" charset="-78"/>
              <a:cs typeface="Andalus" pitchFamily="18" charset="-7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236</Words>
  <Application>Microsoft Office PowerPoint</Application>
  <PresentationFormat>On-screen Show (4:3)</PresentationFormat>
  <Paragraphs>31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MATERI BAHASA INDONESIA UNTUK KELAS 7 SEMESTER 2</vt:lpstr>
      <vt:lpstr>Materi 7</vt:lpstr>
      <vt:lpstr>Mengomentari buku </vt:lpstr>
      <vt:lpstr>Tugas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MATERI BAHASA INDONESIA UNTUK KELAS 7 SEMESTER 2</dc:title>
  <dc:creator>TIMMORES</dc:creator>
  <cp:lastModifiedBy>TIMMORES</cp:lastModifiedBy>
  <cp:revision>5</cp:revision>
  <dcterms:created xsi:type="dcterms:W3CDTF">2021-01-11T08:18:51Z</dcterms:created>
  <dcterms:modified xsi:type="dcterms:W3CDTF">2021-01-11T08:45:28Z</dcterms:modified>
</cp:coreProperties>
</file>