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2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0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0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7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5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2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0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2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B4264-C8AB-449B-A17F-CC69AA57F00F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5DAD-3AEF-4B93-8011-9FD8FC96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4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uksinau.id/verba-transitif-dan-intransitif-serta-contohny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 smtClean="0"/>
              <a:t>Langkah-langkah</a:t>
            </a:r>
            <a:r>
              <a:rPr lang="en-US" b="1" dirty="0" smtClean="0"/>
              <a:t> </a:t>
            </a:r>
            <a:r>
              <a:rPr lang="en-US" b="1" dirty="0" err="1" smtClean="0"/>
              <a:t>Membuat</a:t>
            </a:r>
            <a:r>
              <a:rPr lang="en-US" b="1" dirty="0" smtClean="0"/>
              <a:t> </a:t>
            </a:r>
            <a:r>
              <a:rPr lang="en-US" b="1" dirty="0" err="1" smtClean="0"/>
              <a:t>Teks</a:t>
            </a:r>
            <a:r>
              <a:rPr lang="en-US" b="1" dirty="0" smtClean="0"/>
              <a:t> / </a:t>
            </a:r>
            <a:r>
              <a:rPr lang="en-US" b="1" dirty="0" err="1" smtClean="0"/>
              <a:t>Paragraf</a:t>
            </a:r>
            <a:r>
              <a:rPr lang="en-US" b="1" dirty="0" smtClean="0"/>
              <a:t> </a:t>
            </a:r>
            <a:r>
              <a:rPr lang="en-US" b="1" dirty="0" err="1" smtClean="0"/>
              <a:t>Deskripsi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/>
              <a:t>tema</a:t>
            </a:r>
            <a:r>
              <a:rPr lang="en-US" dirty="0"/>
              <a:t> (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Kumpulkan</a:t>
            </a:r>
            <a:r>
              <a:rPr lang="en-US" dirty="0"/>
              <a:t> data-data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dibahas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Setelah</a:t>
            </a:r>
            <a:r>
              <a:rPr lang="en-US" dirty="0"/>
              <a:t> data-data </a:t>
            </a:r>
            <a:r>
              <a:rPr lang="en-US" dirty="0" err="1"/>
              <a:t>terkumpul</a:t>
            </a:r>
            <a:r>
              <a:rPr lang="en-US" dirty="0"/>
              <a:t>, </a:t>
            </a:r>
            <a:r>
              <a:rPr lang="en-US" dirty="0" err="1"/>
              <a:t>susunlah</a:t>
            </a:r>
            <a:r>
              <a:rPr lang="en-US" dirty="0"/>
              <a:t>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karangan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Uraikan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karangan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yang 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3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Kaidah</a:t>
            </a:r>
            <a:r>
              <a:rPr lang="en-US" b="1" dirty="0"/>
              <a:t> </a:t>
            </a:r>
            <a:r>
              <a:rPr lang="en-US" b="1" dirty="0" err="1"/>
              <a:t>Kebahasaan</a:t>
            </a:r>
            <a:r>
              <a:rPr lang="en-US" b="1" dirty="0"/>
              <a:t> </a:t>
            </a:r>
            <a:r>
              <a:rPr lang="en-US" b="1" dirty="0" err="1"/>
              <a:t>Teks</a:t>
            </a:r>
            <a:r>
              <a:rPr lang="en-US" b="1" dirty="0"/>
              <a:t> </a:t>
            </a:r>
            <a:r>
              <a:rPr lang="en-US" b="1" dirty="0" err="1" smtClean="0"/>
              <a:t>Deskripsi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kaidah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kebahasaan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deskripsi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dideskripsikan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sekolah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guruku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frasa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Contohnya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beliau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kepala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sekolah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menggambarkan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rajin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kaos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kaki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putih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Verba Transitif dan Intransitif Serta Contohnya"/>
              </a:rPr>
              <a:t>Transitif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mengenakan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seragam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putih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perasaan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mengungkapkan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pandangan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pikir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kucing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cerdas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yakin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tambahan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rumah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kantin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Mengandung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kiasan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perumpamaan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metafora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kulitnya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lembut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benang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sutra, </a:t>
            </a:r>
            <a:r>
              <a:rPr lang="en-US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9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Contoh</a:t>
            </a:r>
            <a:r>
              <a:rPr lang="en-US" b="1" dirty="0"/>
              <a:t> </a:t>
            </a:r>
            <a:r>
              <a:rPr lang="en-US" b="1" dirty="0" err="1"/>
              <a:t>Teks</a:t>
            </a:r>
            <a:r>
              <a:rPr lang="en-US" b="1" dirty="0"/>
              <a:t> </a:t>
            </a:r>
            <a:r>
              <a:rPr lang="en-US" b="1" dirty="0" err="1" smtClean="0"/>
              <a:t>Deskripsi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Bahasa </a:t>
            </a:r>
            <a:r>
              <a:rPr lang="en-US" dirty="0" smtClean="0"/>
              <a:t>Indonesia</a:t>
            </a:r>
          </a:p>
          <a:p>
            <a:pPr marL="0" indent="0">
              <a:buNone/>
            </a:pPr>
            <a:r>
              <a:rPr lang="en-US" i="1" dirty="0" err="1"/>
              <a:t>Aku</a:t>
            </a:r>
            <a:r>
              <a:rPr lang="en-US" i="1" dirty="0"/>
              <a:t> </a:t>
            </a:r>
            <a:r>
              <a:rPr lang="en-US" i="1" dirty="0" err="1"/>
              <a:t>punya</a:t>
            </a:r>
            <a:r>
              <a:rPr lang="en-US" i="1" dirty="0"/>
              <a:t> </a:t>
            </a:r>
            <a:r>
              <a:rPr lang="en-US" i="1" dirty="0" err="1"/>
              <a:t>kucing</a:t>
            </a:r>
            <a:r>
              <a:rPr lang="en-US" i="1" dirty="0"/>
              <a:t> </a:t>
            </a:r>
            <a:r>
              <a:rPr lang="en-US" i="1" dirty="0" err="1"/>
              <a:t>bernama</a:t>
            </a:r>
            <a:r>
              <a:rPr lang="en-US" i="1" dirty="0"/>
              <a:t> Tara. </a:t>
            </a:r>
            <a:r>
              <a:rPr lang="en-US" i="1" dirty="0" err="1"/>
              <a:t>Bulunya</a:t>
            </a:r>
            <a:r>
              <a:rPr lang="en-US" i="1" dirty="0"/>
              <a:t> </a:t>
            </a:r>
            <a:r>
              <a:rPr lang="en-US" i="1" dirty="0" err="1"/>
              <a:t>berwarna</a:t>
            </a:r>
            <a:r>
              <a:rPr lang="en-US" i="1" dirty="0"/>
              <a:t> </a:t>
            </a:r>
            <a:r>
              <a:rPr lang="en-US" i="1" dirty="0" err="1"/>
              <a:t>hitam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putih</a:t>
            </a:r>
            <a:r>
              <a:rPr lang="en-US" i="1" dirty="0"/>
              <a:t>, </a:t>
            </a:r>
            <a:r>
              <a:rPr lang="en-US" i="1" dirty="0" err="1"/>
              <a:t>dengan</a:t>
            </a:r>
            <a:r>
              <a:rPr lang="en-US" i="1" dirty="0"/>
              <a:t> </a:t>
            </a:r>
            <a:r>
              <a:rPr lang="en-US" i="1" dirty="0" err="1"/>
              <a:t>putih</a:t>
            </a:r>
            <a:r>
              <a:rPr lang="en-US" i="1" dirty="0"/>
              <a:t> </a:t>
            </a:r>
            <a:r>
              <a:rPr lang="en-US" i="1" dirty="0" err="1"/>
              <a:t>sebagai</a:t>
            </a:r>
            <a:r>
              <a:rPr lang="en-US" i="1" dirty="0"/>
              <a:t> </a:t>
            </a:r>
            <a:r>
              <a:rPr lang="en-US" i="1" dirty="0" err="1"/>
              <a:t>warna</a:t>
            </a:r>
            <a:r>
              <a:rPr lang="en-US" i="1" dirty="0"/>
              <a:t> </a:t>
            </a:r>
            <a:r>
              <a:rPr lang="en-US" i="1" dirty="0" err="1"/>
              <a:t>dominan</a:t>
            </a:r>
            <a:r>
              <a:rPr lang="en-US" i="1" dirty="0"/>
              <a:t>. Tara </a:t>
            </a:r>
            <a:r>
              <a:rPr lang="en-US" i="1" dirty="0" err="1"/>
              <a:t>mempunyai</a:t>
            </a:r>
            <a:r>
              <a:rPr lang="en-US" i="1" dirty="0"/>
              <a:t> </a:t>
            </a:r>
            <a:r>
              <a:rPr lang="en-US" i="1" dirty="0" err="1"/>
              <a:t>ekor</a:t>
            </a:r>
            <a:r>
              <a:rPr lang="en-US" i="1" dirty="0"/>
              <a:t> </a:t>
            </a:r>
            <a:r>
              <a:rPr lang="en-US" i="1" dirty="0" err="1"/>
              <a:t>panjang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i="1" dirty="0"/>
              <a:t> </a:t>
            </a:r>
            <a:r>
              <a:rPr lang="en-US" i="1" dirty="0" err="1"/>
              <a:t>lucu</a:t>
            </a:r>
            <a:r>
              <a:rPr lang="en-US" i="1" dirty="0"/>
              <a:t>. Tara </a:t>
            </a:r>
            <a:r>
              <a:rPr lang="en-US" i="1" dirty="0" err="1"/>
              <a:t>suka</a:t>
            </a:r>
            <a:r>
              <a:rPr lang="en-US" i="1" dirty="0"/>
              <a:t> </a:t>
            </a:r>
            <a:r>
              <a:rPr lang="en-US" i="1" dirty="0" err="1"/>
              <a:t>sekali</a:t>
            </a:r>
            <a:r>
              <a:rPr lang="en-US" i="1" dirty="0"/>
              <a:t> </a:t>
            </a:r>
            <a:r>
              <a:rPr lang="en-US" i="1" dirty="0" err="1"/>
              <a:t>memakan</a:t>
            </a:r>
            <a:r>
              <a:rPr lang="en-US" i="1" dirty="0"/>
              <a:t> </a:t>
            </a:r>
            <a:r>
              <a:rPr lang="en-US" i="1" dirty="0" err="1"/>
              <a:t>ikan</a:t>
            </a:r>
            <a:r>
              <a:rPr lang="en-US" i="1" dirty="0"/>
              <a:t> </a:t>
            </a:r>
            <a:r>
              <a:rPr lang="en-US" i="1" dirty="0" err="1"/>
              <a:t>dengan</a:t>
            </a:r>
            <a:r>
              <a:rPr lang="en-US" i="1" dirty="0"/>
              <a:t> </a:t>
            </a:r>
            <a:r>
              <a:rPr lang="en-US" i="1" dirty="0" err="1"/>
              <a:t>nasi</a:t>
            </a:r>
            <a:r>
              <a:rPr lang="en-US" i="1" dirty="0"/>
              <a:t>. </a:t>
            </a:r>
            <a:r>
              <a:rPr lang="en-US" i="1" dirty="0" err="1"/>
              <a:t>Saat</a:t>
            </a:r>
            <a:r>
              <a:rPr lang="en-US" i="1" dirty="0"/>
              <a:t> Tara </a:t>
            </a:r>
            <a:r>
              <a:rPr lang="en-US" i="1" dirty="0" err="1"/>
              <a:t>lapar</a:t>
            </a:r>
            <a:r>
              <a:rPr lang="en-US" i="1" dirty="0"/>
              <a:t>, </a:t>
            </a:r>
            <a:r>
              <a:rPr lang="en-US" i="1" dirty="0" err="1"/>
              <a:t>dia</a:t>
            </a:r>
            <a:r>
              <a:rPr lang="en-US" i="1" dirty="0"/>
              <a:t> </a:t>
            </a:r>
            <a:r>
              <a:rPr lang="en-US" i="1" dirty="0" err="1"/>
              <a:t>akan</a:t>
            </a:r>
            <a:r>
              <a:rPr lang="en-US" i="1" dirty="0"/>
              <a:t> </a:t>
            </a:r>
            <a:r>
              <a:rPr lang="en-US" i="1" dirty="0" err="1"/>
              <a:t>mengeong</a:t>
            </a:r>
            <a:r>
              <a:rPr lang="en-US" i="1" dirty="0"/>
              <a:t> </a:t>
            </a:r>
            <a:r>
              <a:rPr lang="en-US" i="1" dirty="0" err="1"/>
              <a:t>meminta</a:t>
            </a:r>
            <a:r>
              <a:rPr lang="en-US" i="1" dirty="0"/>
              <a:t> </a:t>
            </a:r>
            <a:r>
              <a:rPr lang="en-US" i="1" dirty="0" err="1"/>
              <a:t>makan</a:t>
            </a:r>
            <a:r>
              <a:rPr lang="en-US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8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langkahnya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465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191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Langkah-langkah Membuat Teks / Paragraf Deskripsi</vt:lpstr>
      <vt:lpstr>Ciri/Kaidah Kebahasaan Teks Deskripsi</vt:lpstr>
      <vt:lpstr>Contoh Teks Deskripsi</vt:lpstr>
      <vt:lpstr>TUGAS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Langkah-langkah Membuat Teks / Paragraf Deskripsi</dc:title>
  <dc:creator>HP</dc:creator>
  <cp:lastModifiedBy>HP</cp:lastModifiedBy>
  <cp:revision>7</cp:revision>
  <dcterms:created xsi:type="dcterms:W3CDTF">2020-07-21T02:03:29Z</dcterms:created>
  <dcterms:modified xsi:type="dcterms:W3CDTF">2020-07-28T00:55:03Z</dcterms:modified>
</cp:coreProperties>
</file>