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335" r:id="rId2"/>
    <p:sldId id="336" r:id="rId3"/>
    <p:sldId id="322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1C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30/08/2021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7789939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30/08/2021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5691948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30/08/2021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45990088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30/08/2021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9715113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30/08/2021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3415135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30/08/2021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4203382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30/08/2021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92541692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30/08/2021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7247444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30/08/2021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34416615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30/08/2021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40078939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30/08/2021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1373174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DE858-F5B4-44AA-852A-56DAFBE37BB1}" type="datetimeFigureOut">
              <a:rPr lang="id-ID" smtClean="0"/>
              <a:pPr/>
              <a:t>30/08/2021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762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dissolve/>
    <p:sndAc>
      <p:stSnd>
        <p:snd r:embed="rId13" name="arrow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d-ID" sz="3200" dirty="0" smtClean="0"/>
              <a:t>Angkasa Can Speak</a:t>
            </a:r>
            <a:br>
              <a:rPr lang="id-ID" sz="3200" dirty="0" smtClean="0"/>
            </a:br>
            <a:r>
              <a:rPr lang="id-ID" sz="3200" dirty="0" smtClean="0"/>
              <a:t>Kelas IX</a:t>
            </a:r>
            <a:br>
              <a:rPr lang="id-ID" sz="3200" dirty="0" smtClean="0"/>
            </a:br>
            <a:r>
              <a:rPr lang="id-ID" sz="3200" dirty="0" smtClean="0"/>
              <a:t>SEMESTER </a:t>
            </a:r>
            <a:r>
              <a:rPr lang="id-ID" sz="3200" dirty="0" smtClean="0"/>
              <a:t>I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id-ID" dirty="0" smtClean="0"/>
              <a:t>STANDAR </a:t>
            </a:r>
            <a:r>
              <a:rPr lang="id-ID" dirty="0" smtClean="0"/>
              <a:t>OPERASIONAL PROSEDURE</a:t>
            </a:r>
          </a:p>
          <a:p>
            <a:pPr marL="0" indent="0">
              <a:buNone/>
            </a:pPr>
            <a:r>
              <a:rPr lang="id-ID" dirty="0" smtClean="0"/>
              <a:t>1. Greeting </a:t>
            </a:r>
          </a:p>
          <a:p>
            <a:pPr marL="0" indent="0">
              <a:buNone/>
            </a:pPr>
            <a:r>
              <a:rPr lang="id-ID" dirty="0" smtClean="0"/>
              <a:t>2. Doa</a:t>
            </a:r>
          </a:p>
          <a:p>
            <a:pPr marL="0" indent="0">
              <a:buNone/>
            </a:pPr>
            <a:r>
              <a:rPr lang="id-ID" dirty="0" smtClean="0"/>
              <a:t>3. Siswa mengerjakan tugas yang diberikan guru</a:t>
            </a:r>
          </a:p>
          <a:p>
            <a:pPr marL="0" indent="0">
              <a:buNone/>
            </a:pPr>
            <a:r>
              <a:rPr lang="id-ID" dirty="0" smtClean="0"/>
              <a:t>4. Siswa mengirimkan tugas pada guru</a:t>
            </a:r>
          </a:p>
          <a:p>
            <a:pPr marL="0" indent="0">
              <a:buNone/>
            </a:pPr>
            <a:r>
              <a:rPr lang="id-ID" dirty="0" smtClean="0"/>
              <a:t> 5. Doa penutup </a:t>
            </a:r>
          </a:p>
          <a:p>
            <a:pPr marL="514350" indent="-514350">
              <a:buAutoNum type="arabicPeriod"/>
            </a:pPr>
            <a:endParaRPr lang="id-ID" dirty="0" smtClean="0"/>
          </a:p>
        </p:txBody>
      </p:sp>
      <p:sp>
        <p:nvSpPr>
          <p:cNvPr id="4" name="Rectangular Callout 3"/>
          <p:cNvSpPr/>
          <p:nvPr/>
        </p:nvSpPr>
        <p:spPr>
          <a:xfrm>
            <a:off x="1115616" y="1628800"/>
            <a:ext cx="4176464" cy="1224136"/>
          </a:xfrm>
          <a:prstGeom prst="wedgeRectCallout">
            <a:avLst>
              <a:gd name="adj1" fmla="val -21954"/>
              <a:gd name="adj2" fmla="val 8047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Meeting </a:t>
            </a:r>
            <a:r>
              <a:rPr lang="en-US" dirty="0"/>
              <a:t>4</a:t>
            </a:r>
            <a:endParaRPr lang="id-ID" dirty="0" smtClean="0"/>
          </a:p>
          <a:p>
            <a:pPr algn="ctr"/>
            <a:r>
              <a:rPr lang="en-US" dirty="0" smtClean="0"/>
              <a:t>Tuesday </a:t>
            </a:r>
            <a:r>
              <a:rPr lang="id-ID" dirty="0" smtClean="0"/>
              <a:t>, </a:t>
            </a:r>
            <a:r>
              <a:rPr lang="en-US" dirty="0" smtClean="0"/>
              <a:t>August 31th 2021</a:t>
            </a:r>
            <a:endParaRPr lang="id-ID" dirty="0"/>
          </a:p>
          <a:p>
            <a:pPr algn="ctr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03605043"/>
      </p:ext>
    </p:extLst>
  </p:cSld>
  <p:clrMapOvr>
    <a:masterClrMapping/>
  </p:clrMapOvr>
  <p:transition>
    <p:dissolve/>
    <p:sndAc>
      <p:stSnd>
        <p:snd r:embed="rId2" name="arrow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id-ID" dirty="0"/>
          </a:p>
        </p:txBody>
      </p:sp>
      <p:sp>
        <p:nvSpPr>
          <p:cNvPr id="5" name="Oval Callout 4"/>
          <p:cNvSpPr/>
          <p:nvPr/>
        </p:nvSpPr>
        <p:spPr>
          <a:xfrm>
            <a:off x="1217712" y="260648"/>
            <a:ext cx="6408712" cy="1008112"/>
          </a:xfrm>
          <a:prstGeom prst="wedgeEllipse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ASSIGNMENT</a:t>
            </a:r>
            <a:endParaRPr lang="id-ID" sz="4000" dirty="0"/>
          </a:p>
        </p:txBody>
      </p:sp>
      <p:sp>
        <p:nvSpPr>
          <p:cNvPr id="6" name="Flowchart: Sequential Access Storage 5"/>
          <p:cNvSpPr/>
          <p:nvPr/>
        </p:nvSpPr>
        <p:spPr>
          <a:xfrm>
            <a:off x="459220" y="2220397"/>
            <a:ext cx="864096" cy="86409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1</a:t>
            </a:r>
            <a:endParaRPr lang="id-ID" dirty="0"/>
          </a:p>
        </p:txBody>
      </p:sp>
      <p:sp>
        <p:nvSpPr>
          <p:cNvPr id="8" name="Pentagon 7"/>
          <p:cNvSpPr/>
          <p:nvPr/>
        </p:nvSpPr>
        <p:spPr>
          <a:xfrm>
            <a:off x="1763688" y="2148166"/>
            <a:ext cx="6264696" cy="2865010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PLEASE MAKE A </a:t>
            </a:r>
            <a:r>
              <a:rPr lang="en-US" sz="4000" smtClean="0"/>
              <a:t>DESCRIPTION ABOUT YOUR PET THEN SEND IT TO THE TEACHER 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62264352"/>
      </p:ext>
    </p:extLst>
  </p:cSld>
  <p:clrMapOvr>
    <a:masterClrMapping/>
  </p:clrMapOvr>
  <p:transition>
    <p:dissolve/>
    <p:sndAc>
      <p:stSnd>
        <p:snd r:embed="rId2" name="arrow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001056" cy="571504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id-ID" sz="4800" b="1" dirty="0" smtClean="0">
                <a:solidFill>
                  <a:schemeClr val="bg1"/>
                </a:solidFill>
                <a:latin typeface="Lucida Calligraphy" pitchFamily="66" charset="0"/>
              </a:rPr>
              <a:t/>
            </a:r>
            <a:br>
              <a:rPr lang="id-ID" sz="4800" b="1" dirty="0" smtClean="0">
                <a:solidFill>
                  <a:schemeClr val="bg1"/>
                </a:solidFill>
                <a:latin typeface="Lucida Calligraphy" pitchFamily="66" charset="0"/>
              </a:rPr>
            </a:br>
            <a:r>
              <a:rPr lang="id-ID" sz="4800" b="1" dirty="0">
                <a:solidFill>
                  <a:schemeClr val="bg1"/>
                </a:solidFill>
                <a:latin typeface="Lucida Calligraphy" pitchFamily="66" charset="0"/>
              </a:rPr>
              <a:t/>
            </a:r>
            <a:br>
              <a:rPr lang="id-ID" sz="4800" b="1" dirty="0">
                <a:solidFill>
                  <a:schemeClr val="bg1"/>
                </a:solidFill>
                <a:latin typeface="Lucida Calligraphy" pitchFamily="66" charset="0"/>
              </a:rPr>
            </a:br>
            <a:r>
              <a:rPr lang="id-ID" sz="4800" b="1" dirty="0" smtClean="0">
                <a:solidFill>
                  <a:schemeClr val="bg1"/>
                </a:solidFill>
                <a:latin typeface="Lucida Calligraphy" pitchFamily="66" charset="0"/>
              </a:rPr>
              <a:t/>
            </a:r>
            <a:br>
              <a:rPr lang="id-ID" sz="4800" b="1" dirty="0" smtClean="0">
                <a:solidFill>
                  <a:schemeClr val="bg1"/>
                </a:solidFill>
                <a:latin typeface="Lucida Calligraphy" pitchFamily="66" charset="0"/>
              </a:rPr>
            </a:br>
            <a:r>
              <a:rPr lang="id-ID" sz="4800" b="1" dirty="0">
                <a:solidFill>
                  <a:schemeClr val="bg1"/>
                </a:solidFill>
                <a:latin typeface="Lucida Calligraphy" pitchFamily="66" charset="0"/>
              </a:rPr>
              <a:t/>
            </a:r>
            <a:br>
              <a:rPr lang="id-ID" sz="4800" b="1" dirty="0">
                <a:solidFill>
                  <a:schemeClr val="bg1"/>
                </a:solidFill>
                <a:latin typeface="Lucida Calligraphy" pitchFamily="66" charset="0"/>
              </a:rPr>
            </a:br>
            <a:r>
              <a:rPr lang="id-ID" sz="4800" b="1" dirty="0" smtClean="0">
                <a:solidFill>
                  <a:schemeClr val="bg1"/>
                </a:solidFill>
                <a:latin typeface="Lucida Calligraphy" pitchFamily="66" charset="0"/>
              </a:rPr>
              <a:t/>
            </a:r>
            <a:br>
              <a:rPr lang="id-ID" sz="4800" b="1" dirty="0" smtClean="0">
                <a:solidFill>
                  <a:schemeClr val="bg1"/>
                </a:solidFill>
                <a:latin typeface="Lucida Calligraphy" pitchFamily="66" charset="0"/>
              </a:rPr>
            </a:br>
            <a:r>
              <a:rPr lang="id-ID" sz="4800" b="1" dirty="0">
                <a:solidFill>
                  <a:schemeClr val="bg1"/>
                </a:solidFill>
                <a:latin typeface="Lucida Calligraphy" pitchFamily="66" charset="0"/>
              </a:rPr>
              <a:t/>
            </a:r>
            <a:br>
              <a:rPr lang="id-ID" sz="4800" b="1" dirty="0">
                <a:solidFill>
                  <a:schemeClr val="bg1"/>
                </a:solidFill>
                <a:latin typeface="Lucida Calligraphy" pitchFamily="66" charset="0"/>
              </a:rPr>
            </a:br>
            <a:endParaRPr lang="id-ID" sz="4800" b="1" dirty="0">
              <a:solidFill>
                <a:schemeClr val="bg1"/>
              </a:solidFill>
              <a:latin typeface="Lucida Calligraphy" pitchFamily="66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642910" y="3214686"/>
            <a:ext cx="7858180" cy="2143140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6600" b="1" dirty="0" smtClean="0">
                <a:solidFill>
                  <a:srgbClr val="FF0000"/>
                </a:solidFill>
                <a:latin typeface="Mistral" pitchFamily="66" charset="0"/>
              </a:rPr>
              <a:t>TERIMA KASIH</a:t>
            </a:r>
            <a:endParaRPr lang="id-ID" sz="6600" b="1" dirty="0">
              <a:solidFill>
                <a:srgbClr val="FF0000"/>
              </a:solidFill>
              <a:latin typeface="Mistral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138395"/>
      </p:ext>
    </p:extLst>
  </p:cSld>
  <p:clrMapOvr>
    <a:masterClrMapping/>
  </p:clrMapOvr>
  <p:transition>
    <p:dissolv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</TotalTime>
  <Words>56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Angkasa Can Speak Kelas IX SEMESTER I</vt:lpstr>
      <vt:lpstr>PowerPoint Presentation</vt:lpstr>
      <vt:lpstr>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ismail - [2010]</cp:lastModifiedBy>
  <cp:revision>171</cp:revision>
  <dcterms:created xsi:type="dcterms:W3CDTF">2016-11-14T13:12:12Z</dcterms:created>
  <dcterms:modified xsi:type="dcterms:W3CDTF">2021-08-31T02:26:07Z</dcterms:modified>
</cp:coreProperties>
</file>