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00FF00"/>
    <a:srgbClr val="F89108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67DCF-9C5B-4903-BBD4-AE73D7892A0B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37B3F-C9B0-441A-AE0D-53BD7E3EF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mfinancial.com/2020/04/belanja-impulsif-di-tengah-pandemi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219200"/>
            <a:ext cx="7086600" cy="4572000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is721 Blk BT" pitchFamily="34" charset="0"/>
                <a:ea typeface="Verdana" pitchFamily="34" charset="0"/>
                <a:cs typeface="Verdana" pitchFamily="34" charset="0"/>
              </a:rPr>
              <a:t>TETAP BAHAGIA DITENGAH PANDEMI COVID-19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Autofit/>
          </a:bodyPr>
          <a:lstStyle/>
          <a:p>
            <a:r>
              <a:rPr lang="id-ID" sz="4000" b="1" dirty="0">
                <a:solidFill>
                  <a:srgbClr val="0000FF"/>
                </a:solidFill>
              </a:rPr>
              <a:t>TETAP BAHAGIA DI TENGAH PANDEMI COVID-19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90696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Kebahagiaan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separuh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obat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penyakit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termasuk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penyakit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disebabkan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virus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nakal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satu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berbagai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impitan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lain yang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ditimbulkannya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rasanya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sulit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bahagia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sekarang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>
              <a:buNone/>
            </a:pP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Well,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memang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ketidakpastian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itu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enggak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membawa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kecemasan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Kecemasan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timbul–apalagi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jika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berlebihan–kalau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dibiarkan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saja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akhirnya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memengaruhi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mental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Ketika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mental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sudah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down,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akibatnya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tubuh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menurun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sehingga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virus pun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mudah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menyerang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Virus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pun.</a:t>
            </a:r>
          </a:p>
          <a:p>
            <a:pPr algn="just">
              <a:buNone/>
            </a:pP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So,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meski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mungkin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terasa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sulit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jaga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supaya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bahagia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Seenggaknya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mencegah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dulu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penyakit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itu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datang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rasa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positif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Gimana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caranya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>
              <a:buNone/>
            </a:pP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7 Tip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Bahagia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Tengah </a:t>
            </a:r>
            <a:r>
              <a:rPr lang="en-US" sz="2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Pandemi</a:t>
            </a:r>
            <a:endParaRPr lang="en-US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FF"/>
                </a:solidFill>
              </a:rPr>
              <a:t>1. </a:t>
            </a:r>
            <a:r>
              <a:rPr lang="en-US" sz="4000" b="1" dirty="0" err="1">
                <a:solidFill>
                  <a:srgbClr val="0000FF"/>
                </a:solidFill>
              </a:rPr>
              <a:t>Pastikan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makananmu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sehat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dan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bergizi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45210"/>
            <a:ext cx="8229600" cy="294878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Makanan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bergizi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ibarat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bensin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tubuh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Meski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hanya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bekerja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rumah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tubuh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justru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membutuhkan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semakin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banyak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makanan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lo. Dan,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makanan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tubuh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terkondisikan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sehingga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memengaruhi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mental agar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bahagia.Jadi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pastikan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menu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makananmu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setiap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bergizi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Olahraga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perbaiki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6576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</a:rPr>
              <a:t>	</a:t>
            </a:r>
            <a:r>
              <a:rPr lang="en-US" sz="2400" b="1" dirty="0" err="1">
                <a:solidFill>
                  <a:srgbClr val="FFFF00"/>
                </a:solidFill>
              </a:rPr>
              <a:t>Katanya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olahraga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bisa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bikin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bahagia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senang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lho</a:t>
            </a:r>
            <a:r>
              <a:rPr lang="en-US" sz="2400" b="1" dirty="0">
                <a:solidFill>
                  <a:srgbClr val="FFFF00"/>
                </a:solidFill>
              </a:rPr>
              <a:t>! </a:t>
            </a:r>
            <a:r>
              <a:rPr lang="en-US" sz="2400" b="1" dirty="0" err="1">
                <a:solidFill>
                  <a:srgbClr val="FFFF00"/>
                </a:solidFill>
              </a:rPr>
              <a:t>Ya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olahraga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rutin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bisa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jadi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salah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satu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solusi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untuk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meningkatkan</a:t>
            </a:r>
            <a:r>
              <a:rPr lang="en-US" sz="2400" b="1" dirty="0">
                <a:solidFill>
                  <a:srgbClr val="FFFF00"/>
                </a:solidFill>
              </a:rPr>
              <a:t> mood </a:t>
            </a:r>
            <a:r>
              <a:rPr lang="en-US" sz="2400" b="1" dirty="0" err="1">
                <a:solidFill>
                  <a:srgbClr val="FFFF00"/>
                </a:solidFill>
              </a:rPr>
              <a:t>dan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memperbaiki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suasana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hati</a:t>
            </a:r>
            <a:r>
              <a:rPr lang="en-US" sz="2400" b="1" dirty="0">
                <a:solidFill>
                  <a:srgbClr val="FFFF00"/>
                </a:solidFill>
              </a:rPr>
              <a:t>. </a:t>
            </a:r>
            <a:r>
              <a:rPr lang="en-US" sz="2400" b="1" dirty="0" err="1">
                <a:solidFill>
                  <a:srgbClr val="FFFF00"/>
                </a:solidFill>
              </a:rPr>
              <a:t>Dengan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olahraga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Anda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lebih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bisa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meredam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mengelola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emosi</a:t>
            </a:r>
            <a:r>
              <a:rPr lang="en-US" sz="2400" b="1" dirty="0">
                <a:solidFill>
                  <a:srgbClr val="FFFF00"/>
                </a:solidFill>
              </a:rPr>
              <a:t>.</a:t>
            </a:r>
          </a:p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</a:rPr>
              <a:t>	</a:t>
            </a:r>
            <a:r>
              <a:rPr lang="en-US" sz="2400" b="1" dirty="0" err="1">
                <a:solidFill>
                  <a:srgbClr val="FFFF00"/>
                </a:solidFill>
              </a:rPr>
              <a:t>Ketika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Anda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berolahraga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otak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melepaskan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endorfin</a:t>
            </a:r>
            <a:r>
              <a:rPr lang="en-US" sz="2400" b="1" dirty="0">
                <a:solidFill>
                  <a:srgbClr val="FFFF00"/>
                </a:solidFill>
              </a:rPr>
              <a:t>, adrenalin, serotonin, </a:t>
            </a:r>
            <a:r>
              <a:rPr lang="en-US" sz="2400" b="1" dirty="0" err="1">
                <a:solidFill>
                  <a:srgbClr val="FFFF00"/>
                </a:solidFill>
              </a:rPr>
              <a:t>dan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dopamin</a:t>
            </a:r>
            <a:r>
              <a:rPr lang="en-US" sz="2400" b="1" dirty="0">
                <a:solidFill>
                  <a:srgbClr val="FFFF00"/>
                </a:solidFill>
              </a:rPr>
              <a:t>. </a:t>
            </a:r>
            <a:r>
              <a:rPr lang="en-US" sz="2400" b="1" dirty="0" err="1">
                <a:solidFill>
                  <a:srgbClr val="FFFF00"/>
                </a:solidFill>
              </a:rPr>
              <a:t>Semua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bahan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kimia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otak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ini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bekerja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sama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untuk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membuat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tubuh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merasa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lebih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baik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sehingga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Anda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merasa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lebih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tenang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nyaman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dan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bahagia</a:t>
            </a:r>
            <a:r>
              <a:rPr lang="en-US" sz="2400" b="1" dirty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Lakukan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hobi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sepenuh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hati</a:t>
            </a:r>
            <a:endParaRPr lang="en-US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429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</a:rPr>
              <a:t>	Kita </a:t>
            </a:r>
            <a:r>
              <a:rPr lang="en-US" sz="2400" b="1" dirty="0" err="1">
                <a:solidFill>
                  <a:srgbClr val="FFFF00"/>
                </a:solidFill>
              </a:rPr>
              <a:t>semua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pasti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punya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kegemaran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atau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minat</a:t>
            </a:r>
            <a:r>
              <a:rPr lang="en-US" sz="2400" b="1" dirty="0">
                <a:solidFill>
                  <a:srgbClr val="FFFF00"/>
                </a:solidFill>
              </a:rPr>
              <a:t>. Nah, </a:t>
            </a:r>
            <a:r>
              <a:rPr lang="en-US" sz="2400" b="1" dirty="0" err="1">
                <a:solidFill>
                  <a:srgbClr val="FFFF00"/>
                </a:solidFill>
              </a:rPr>
              <a:t>sesekali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di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tengah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kesibukan</a:t>
            </a:r>
            <a:r>
              <a:rPr lang="en-US" sz="2400" b="1" dirty="0">
                <a:solidFill>
                  <a:srgbClr val="FFFF00"/>
                </a:solidFill>
              </a:rPr>
              <a:t> work from home, </a:t>
            </a:r>
            <a:r>
              <a:rPr lang="en-US" sz="2400" b="1" dirty="0" err="1">
                <a:solidFill>
                  <a:srgbClr val="FFFF00"/>
                </a:solidFill>
              </a:rPr>
              <a:t>lakukan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hobi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dan</a:t>
            </a:r>
            <a:r>
              <a:rPr lang="en-US" sz="2400" b="1" dirty="0">
                <a:solidFill>
                  <a:srgbClr val="FFFF00"/>
                </a:solidFill>
              </a:rPr>
              <a:t> kali </a:t>
            </a:r>
            <a:r>
              <a:rPr lang="en-US" sz="2400" b="1" dirty="0" err="1">
                <a:solidFill>
                  <a:srgbClr val="FFFF00"/>
                </a:solidFill>
              </a:rPr>
              <a:t>ini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lakukanlah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dengan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sepenuh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hati</a:t>
            </a:r>
            <a:r>
              <a:rPr lang="en-US" sz="2400" b="1" dirty="0">
                <a:solidFill>
                  <a:srgbClr val="FFFF00"/>
                </a:solidFill>
              </a:rPr>
              <a:t>.</a:t>
            </a:r>
          </a:p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</a:rPr>
              <a:t>	</a:t>
            </a:r>
            <a:r>
              <a:rPr lang="en-US" sz="2400" b="1" dirty="0" err="1">
                <a:solidFill>
                  <a:srgbClr val="FFFF00"/>
                </a:solidFill>
              </a:rPr>
              <a:t>Melakukan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sesuatu</a:t>
            </a:r>
            <a:r>
              <a:rPr lang="en-US" sz="2400" b="1" dirty="0">
                <a:solidFill>
                  <a:srgbClr val="FFFF00"/>
                </a:solidFill>
              </a:rPr>
              <a:t> yang </a:t>
            </a:r>
            <a:r>
              <a:rPr lang="en-US" sz="2400" b="1" dirty="0" err="1">
                <a:solidFill>
                  <a:srgbClr val="FFFF00"/>
                </a:solidFill>
              </a:rPr>
              <a:t>menyenangkan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hati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membuat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kita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tetap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bahagia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kan</a:t>
            </a:r>
            <a:r>
              <a:rPr lang="en-US" sz="2400" b="1" dirty="0">
                <a:solidFill>
                  <a:srgbClr val="FFFF00"/>
                </a:solidFill>
              </a:rPr>
              <a:t>? </a:t>
            </a:r>
            <a:r>
              <a:rPr lang="en-US" sz="2400" b="1" dirty="0" err="1">
                <a:solidFill>
                  <a:srgbClr val="FFFF00"/>
                </a:solidFill>
              </a:rPr>
              <a:t>Iya</a:t>
            </a:r>
            <a:r>
              <a:rPr lang="en-US" sz="2400" b="1" dirty="0">
                <a:solidFill>
                  <a:srgbClr val="FFFF00"/>
                </a:solidFill>
              </a:rPr>
              <a:t> dong, </a:t>
            </a:r>
            <a:r>
              <a:rPr lang="en-US" sz="2400" b="1" dirty="0" err="1">
                <a:solidFill>
                  <a:srgbClr val="FFFF00"/>
                </a:solidFill>
              </a:rPr>
              <a:t>pasti</a:t>
            </a:r>
            <a:r>
              <a:rPr lang="en-US" sz="2400" b="1" dirty="0">
                <a:solidFill>
                  <a:srgbClr val="FFFF00"/>
                </a:solidFill>
              </a:rPr>
              <a:t>!</a:t>
            </a:r>
          </a:p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</a:rPr>
              <a:t>	</a:t>
            </a:r>
            <a:r>
              <a:rPr lang="en-US" sz="2400" b="1" dirty="0" err="1">
                <a:solidFill>
                  <a:srgbClr val="FFFF00"/>
                </a:solidFill>
              </a:rPr>
              <a:t>Lagi</a:t>
            </a:r>
            <a:r>
              <a:rPr lang="en-US" sz="2400" b="1" dirty="0">
                <a:solidFill>
                  <a:srgbClr val="FFFF00"/>
                </a:solidFill>
              </a:rPr>
              <a:t> pula, </a:t>
            </a:r>
            <a:r>
              <a:rPr lang="en-US" sz="2400" b="1" dirty="0" err="1">
                <a:solidFill>
                  <a:srgbClr val="FFFF00"/>
                </a:solidFill>
              </a:rPr>
              <a:t>siapa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tahu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dari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hobimu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ini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bisa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menghasilkan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pemasukan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sampingan</a:t>
            </a:r>
            <a:r>
              <a:rPr lang="en-US" sz="2400" b="1" dirty="0">
                <a:solidFill>
                  <a:srgbClr val="FFFF00"/>
                </a:solidFill>
              </a:rPr>
              <a:t>. </a:t>
            </a:r>
            <a:r>
              <a:rPr lang="en-US" sz="2400" b="1" dirty="0" err="1">
                <a:solidFill>
                  <a:srgbClr val="FFFF00"/>
                </a:solidFill>
              </a:rPr>
              <a:t>Lumayan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kan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buat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nambahin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dana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darurat</a:t>
            </a:r>
            <a:r>
              <a:rPr lang="en-US" sz="2400" b="1" dirty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FF"/>
                </a:solidFill>
              </a:rPr>
              <a:t>4. </a:t>
            </a:r>
            <a:r>
              <a:rPr lang="en-US" sz="4000" b="1" dirty="0" err="1">
                <a:solidFill>
                  <a:srgbClr val="0000FF"/>
                </a:solidFill>
              </a:rPr>
              <a:t>Akses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berita</a:t>
            </a:r>
            <a:r>
              <a:rPr lang="en-US" sz="4000" b="1" dirty="0">
                <a:solidFill>
                  <a:srgbClr val="0000FF"/>
                </a:solidFill>
              </a:rPr>
              <a:t> update virus corona </a:t>
            </a:r>
            <a:r>
              <a:rPr lang="en-US" sz="4000" b="1" dirty="0" err="1">
                <a:solidFill>
                  <a:srgbClr val="0000FF"/>
                </a:solidFill>
              </a:rPr>
              <a:t>seperlunya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saja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2004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</a:rPr>
              <a:t>	</a:t>
            </a:r>
            <a:r>
              <a:rPr lang="en-US" sz="2400" b="1" dirty="0" err="1">
                <a:solidFill>
                  <a:srgbClr val="FFFF00"/>
                </a:solidFill>
              </a:rPr>
              <a:t>Waspadalah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karena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banyak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banget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konten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negatif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beredar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ketika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kondisi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sedang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genting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seperti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sekarang</a:t>
            </a:r>
            <a:r>
              <a:rPr lang="en-US" sz="2400" b="1" dirty="0">
                <a:solidFill>
                  <a:srgbClr val="FFFF00"/>
                </a:solidFill>
              </a:rPr>
              <a:t>. </a:t>
            </a:r>
            <a:r>
              <a:rPr lang="en-US" sz="2400" b="1" dirty="0" err="1">
                <a:solidFill>
                  <a:srgbClr val="FFFF00"/>
                </a:solidFill>
              </a:rPr>
              <a:t>Parahnya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lagi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konten-konten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itu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juga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belum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tentu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benar</a:t>
            </a:r>
            <a:r>
              <a:rPr lang="en-US" sz="2400" b="1" dirty="0">
                <a:solidFill>
                  <a:srgbClr val="FFFF00"/>
                </a:solidFill>
              </a:rPr>
              <a:t>. </a:t>
            </a:r>
            <a:r>
              <a:rPr lang="en-US" sz="2400" b="1" dirty="0" err="1">
                <a:solidFill>
                  <a:srgbClr val="FFFF00"/>
                </a:solidFill>
              </a:rPr>
              <a:t>Kadang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hanya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dibuat</a:t>
            </a:r>
            <a:r>
              <a:rPr lang="en-US" sz="2400" b="1" dirty="0">
                <a:solidFill>
                  <a:srgbClr val="FFFF00"/>
                </a:solidFill>
              </a:rPr>
              <a:t> agar </a:t>
            </a:r>
            <a:r>
              <a:rPr lang="en-US" sz="2400" b="1" dirty="0" err="1">
                <a:solidFill>
                  <a:srgbClr val="FFFF00"/>
                </a:solidFill>
              </a:rPr>
              <a:t>membuat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heboh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doang</a:t>
            </a:r>
            <a:r>
              <a:rPr lang="en-US" sz="2400" b="1" dirty="0">
                <a:solidFill>
                  <a:srgbClr val="FFFF00"/>
                </a:solidFill>
              </a:rPr>
              <a:t>.</a:t>
            </a:r>
          </a:p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</a:rPr>
              <a:t>	Yang </a:t>
            </a:r>
            <a:r>
              <a:rPr lang="en-US" sz="2400" b="1" dirty="0" err="1">
                <a:solidFill>
                  <a:srgbClr val="FFFF00"/>
                </a:solidFill>
              </a:rPr>
              <a:t>seperti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ini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jelas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memengaruhi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kondisi</a:t>
            </a:r>
            <a:r>
              <a:rPr lang="en-US" sz="2400" b="1" dirty="0">
                <a:solidFill>
                  <a:srgbClr val="FFFF00"/>
                </a:solidFill>
              </a:rPr>
              <a:t> mental </a:t>
            </a:r>
            <a:r>
              <a:rPr lang="en-US" sz="2400" b="1" dirty="0" err="1">
                <a:solidFill>
                  <a:srgbClr val="FFFF00"/>
                </a:solidFill>
              </a:rPr>
              <a:t>kita</a:t>
            </a:r>
            <a:r>
              <a:rPr lang="en-US" sz="2400" b="1" dirty="0">
                <a:solidFill>
                  <a:srgbClr val="FFFF00"/>
                </a:solidFill>
              </a:rPr>
              <a:t>. Kita </a:t>
            </a:r>
            <a:r>
              <a:rPr lang="en-US" sz="2400" b="1" dirty="0" err="1">
                <a:solidFill>
                  <a:srgbClr val="FFFF00"/>
                </a:solidFill>
              </a:rPr>
              <a:t>enggak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akan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bisa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tetap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bahagia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jika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setiap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hari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selalu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terpapar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konten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negatif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apalagi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jika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terus-menerus</a:t>
            </a:r>
            <a:r>
              <a:rPr lang="en-US" sz="2400" b="1" dirty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Hubungi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keluarga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saudara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orang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terdekat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via video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429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memutuskan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enggak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mudik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ataupun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pulang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kampung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well done!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Jangan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lupa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menghubungi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keluarga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saudara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teman-teman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via video call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Berinteraksi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mereka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sayangi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merasa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positif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bahagia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Melihat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bahwa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mereka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semua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baik-baik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saja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kondisi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semangat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bertahan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FF"/>
                </a:solidFill>
              </a:rPr>
              <a:t>6. </a:t>
            </a:r>
            <a:r>
              <a:rPr lang="en-US" sz="4000" b="1" dirty="0" err="1">
                <a:solidFill>
                  <a:srgbClr val="0000FF"/>
                </a:solidFill>
              </a:rPr>
              <a:t>Jangan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mencari</a:t>
            </a:r>
            <a:r>
              <a:rPr lang="en-US" sz="4000" b="1" dirty="0">
                <a:solidFill>
                  <a:srgbClr val="0000FF"/>
                </a:solidFill>
              </a:rPr>
              <a:t> rasa </a:t>
            </a:r>
            <a:r>
              <a:rPr lang="en-US" sz="4000" b="1" dirty="0" err="1">
                <a:solidFill>
                  <a:srgbClr val="0000FF"/>
                </a:solidFill>
              </a:rPr>
              <a:t>bahagia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dengan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err="1">
                <a:solidFill>
                  <a:srgbClr val="0000FF"/>
                </a:solidFill>
              </a:rPr>
              <a:t>belanja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0415"/>
            <a:ext cx="8229600" cy="452596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ketika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sedang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kondisi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lantas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merasa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bahwa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membeli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sesuatu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merasa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bahagia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Ketika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ternyata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membeli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barang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membawa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kebahagiaan–seperti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sebelumnya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kira–kita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pun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lantas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mempertimbangkan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barang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lain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None/>
            </a:pP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Itulah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perilaku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2000" b="1" u="sng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impusive</a:t>
            </a:r>
            <a:r>
              <a:rPr lang="en-US" sz="2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buying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hingga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jadinya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#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rauwisuwis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belanja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enggak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ujung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pangkalnya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None/>
            </a:pP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Makanya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baiknya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pertimbangkan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kalau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nafsu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membeli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sesuatu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muncul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Apakah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memang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butuh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sekadar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ingin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belanja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atas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membahagiakan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sendiri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Kalau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memang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jawabannya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terakhir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coba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urungkan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dulu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Carilah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kesenangan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lain,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selain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belanja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karena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bagaimanapun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perlu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lebih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berhemat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sekarang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bersyukur</a:t>
            </a:r>
            <a:endParaRPr lang="en-US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8229600" cy="3429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penting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buat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bersyukur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saat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kondisi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seperti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banyak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lo, yang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disyukuri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bersyukur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masih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berada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rumah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bersama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keluarga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bersyukur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masih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tersedia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makanan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disantap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nikmat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bersyukur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masih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tidur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nyenyak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Bersyukur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masih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mendampingi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keluarga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bersyukur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masih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menjalankan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ibadah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sebagainya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None/>
            </a:pP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Rasa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syukur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menjadi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pangkal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semua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perasaan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bahagia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tersembunyi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Lakukanlah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sesering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mungkin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agar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tetap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bahagia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sulit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65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Swis721 Blk BT</vt:lpstr>
      <vt:lpstr>Verdana</vt:lpstr>
      <vt:lpstr>Office Theme</vt:lpstr>
      <vt:lpstr>TETAP BAHAGIA DITENGAH PANDEMI COVID-19</vt:lpstr>
      <vt:lpstr>TETAP BAHAGIA DI TENGAH PANDEMI COVID-19</vt:lpstr>
      <vt:lpstr>1. Pastikan makananmu sehat dan bergizi</vt:lpstr>
      <vt:lpstr>2. Olahraga untuk perbaiki mood</vt:lpstr>
      <vt:lpstr>3. Lakukan hobi dengan sepenuh hati</vt:lpstr>
      <vt:lpstr>4. Akses berita update virus corona seperlunya saja</vt:lpstr>
      <vt:lpstr>5. Hubungi keluarga, saudara, atau orang terdekat via video call</vt:lpstr>
      <vt:lpstr>6. Jangan mencari rasa bahagia dengan belanja</vt:lpstr>
      <vt:lpstr>7. Tetap bersyukur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MEMAHAMI  PROTOKOL KESEHATAN</dc:title>
  <dc:creator>Lapas_PC0I</dc:creator>
  <cp:lastModifiedBy>ACER</cp:lastModifiedBy>
  <cp:revision>41</cp:revision>
  <dcterms:created xsi:type="dcterms:W3CDTF">2020-07-20T06:38:03Z</dcterms:created>
  <dcterms:modified xsi:type="dcterms:W3CDTF">2021-02-25T02:14:00Z</dcterms:modified>
</cp:coreProperties>
</file>