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3340A-46CA-454E-9594-D747B82A5CF3}" type="datetimeFigureOut">
              <a:rPr lang="id-ID" smtClean="0"/>
              <a:t>08/02/2021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F6C67-CC12-4C0A-9E74-0241D33B57A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MATERI BAHASA INDONESIA UNTUK KELAS </a:t>
            </a:r>
            <a:r>
              <a:rPr lang="en-US" sz="3200" dirty="0" smtClean="0">
                <a:latin typeface="Baskerville Old Face" pitchFamily="18" charset="0"/>
                <a:cs typeface="Aharoni" pitchFamily="2" charset="-79"/>
              </a:rPr>
              <a:t>8</a:t>
            </a:r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 </a:t>
            </a:r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SEMESTER 2</a:t>
            </a:r>
            <a:endParaRPr lang="id-ID" sz="3200" dirty="0">
              <a:latin typeface="Baskerville Old Face" pitchFamily="18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1400" dirty="0" smtClean="0">
                <a:latin typeface="Baskerville Old Face" pitchFamily="18" charset="0"/>
              </a:rPr>
              <a:t>OLEH</a:t>
            </a:r>
          </a:p>
          <a:p>
            <a:pPr algn="ctr"/>
            <a:r>
              <a:rPr lang="en-US" sz="1400" dirty="0" smtClean="0">
                <a:latin typeface="Baskerville Old Face" pitchFamily="18" charset="0"/>
              </a:rPr>
              <a:t>MARIA BEATRIS KOTEN</a:t>
            </a:r>
            <a:r>
              <a:rPr lang="id-ID" sz="1400" dirty="0" smtClean="0">
                <a:latin typeface="Baskerville Old Face" pitchFamily="18" charset="0"/>
              </a:rPr>
              <a:t>, </a:t>
            </a:r>
            <a:r>
              <a:rPr lang="id-ID" sz="1400" dirty="0" smtClean="0">
                <a:latin typeface="Baskerville Old Face" pitchFamily="18" charset="0"/>
              </a:rPr>
              <a:t>S.Pd</a:t>
            </a:r>
            <a:endParaRPr lang="id-ID" sz="14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KD: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fiksi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nonfiksi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en-US" dirty="0" smtClean="0"/>
              <a:t>.</a:t>
            </a:r>
            <a:endParaRPr lang="id-ID" dirty="0" smtClean="0"/>
          </a:p>
          <a:p>
            <a:pPr lvl="0">
              <a:buNone/>
            </a:pP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endParaRPr lang="id-ID" b="1" dirty="0"/>
          </a:p>
          <a:p>
            <a:pPr lvl="0"/>
            <a:r>
              <a:rPr lang="id-ID" dirty="0"/>
              <a:t>Menentukan unsur buku </a:t>
            </a:r>
            <a:r>
              <a:rPr lang="id-ID" dirty="0" smtClean="0"/>
              <a:t>fiksi</a:t>
            </a:r>
            <a:endParaRPr lang="id-ID" dirty="0"/>
          </a:p>
          <a:p>
            <a:pPr lvl="0"/>
            <a:r>
              <a:rPr lang="id-ID" dirty="0"/>
              <a:t>Menentukan unsur buku </a:t>
            </a:r>
            <a:r>
              <a:rPr lang="id-ID" dirty="0" smtClean="0"/>
              <a:t>nonfiksi</a:t>
            </a:r>
            <a:endParaRPr lang="id-ID" dirty="0"/>
          </a:p>
          <a:p>
            <a:r>
              <a:rPr lang="id-ID" dirty="0"/>
              <a:t>Menentukan persamaan dan perbedaan </a:t>
            </a:r>
            <a:r>
              <a:rPr lang="id-ID" dirty="0" smtClean="0"/>
              <a:t>unsur </a:t>
            </a:r>
            <a:r>
              <a:rPr lang="id-ID" dirty="0"/>
              <a:t>buku fiksi.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Tahukah Kamu ??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APA ITU BUKU FIKSI ?????</a:t>
            </a:r>
          </a:p>
          <a:p>
            <a:pPr algn="ctr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APA ITU BUKU NONFIKSI......????</a:t>
            </a:r>
          </a:p>
          <a:p>
            <a:pPr algn="ctr">
              <a:buNone/>
            </a:pPr>
            <a:endParaRPr lang="id-ID" dirty="0"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endParaRPr lang="id-ID" dirty="0" smtClean="0"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SIMAK PENJELASANNYA Yah.... </a:t>
            </a:r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143372" y="4572008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BUKU FIKSI DAN NONFIKSI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10000"/>
          </a:bodyPr>
          <a:lstStyle/>
          <a:p>
            <a:pPr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Sebelum kita masuk dalam pembahsan tentang unsur-unsur buku fiksi dan nonfiksi, mari kita pahami dulu apa itu buku fiksi dan nonfiksi.</a:t>
            </a:r>
          </a:p>
          <a:p>
            <a:pPr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Buku Fiksi 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adalah suatu Jenis buku yang berisi tentang cerita rekaan, yang tidak nyata atau berisi tentang imajinasi seorang penulis. Contohnya Novel, cerpen, dongeng, dll.</a:t>
            </a:r>
          </a:p>
          <a:p>
            <a:pPr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Sedangkan </a:t>
            </a:r>
            <a:r>
              <a:rPr lang="id-ID" b="1" dirty="0" smtClean="0">
                <a:latin typeface="Andalus" pitchFamily="18" charset="-78"/>
                <a:cs typeface="Andalus" pitchFamily="18" charset="-78"/>
              </a:rPr>
              <a:t>Buku Nonfiksi 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adalah buku yang berisi tentang suatu ilmu pengetahuan atau buku yang bersifat faktual berdasarkan kisah nyata bukan rekaan. Contoh Buku ilmu pengetahuan</a:t>
            </a:r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Unsur pembangun Buku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Unsur buku fiksi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Bagian cover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Rincian subbab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Judul subbab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Tokoh dan penokohan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Tema cerita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Bahasa yang digunakan 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Penyajian alur cerita</a:t>
            </a:r>
          </a:p>
          <a:p>
            <a:pPr marL="514350" indent="-514350">
              <a:buNone/>
            </a:pPr>
            <a:endParaRPr lang="id-ID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2. Unsur Buku Nonfiksi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Cover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Rincian subbab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Judul subbab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Isi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Cara menyajikan isi buku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Bahasa yang digunakan</a:t>
            </a:r>
          </a:p>
          <a:p>
            <a:pPr marL="514350" indent="-514350">
              <a:buAutoNum type="alphaLcParenR"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sistematika </a:t>
            </a:r>
          </a:p>
          <a:p>
            <a:pPr marL="514350" indent="-514350">
              <a:buAutoNum type="alphaLcParenR"/>
            </a:pP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Perbedaan unsur buku fiksi dan nonfiksi</a:t>
            </a:r>
            <a:endParaRPr lang="id-ID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Buku fiksi 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Buku nonfiksi 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Isi buku berupa kejadian tidak nyata/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imajinasi penulis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Isi buku bersifat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faktual, berdasarkan kisah nyata dan bukan rekaan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Terdapat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tokoh dalam buku fiksi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Tidak terdapat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tokoh dalam buku fiksi</a:t>
                      </a:r>
                      <a:endParaRPr lang="id-ID" sz="2000" dirty="0" smtClean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Ide disalurkan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melalui jalan cerita, maka hal yang perlu dikomentari adalah unsur penyajian alur cerita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Ide ditulis secara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jelas dan sistematis, maka unsur yang dikomentari adlah sistematika penulisan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Contoh buku fiksi adalah Novel, cerpen,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dan roaman.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Andalus" pitchFamily="18" charset="-78"/>
                          <a:cs typeface="Andalus" pitchFamily="18" charset="-78"/>
                        </a:rPr>
                        <a:t>Contoh buku nonfiksi adalah</a:t>
                      </a:r>
                      <a:r>
                        <a:rPr lang="id-ID" sz="2000" baseline="0" dirty="0" smtClean="0">
                          <a:latin typeface="Andalus" pitchFamily="18" charset="-78"/>
                          <a:cs typeface="Andalus" pitchFamily="18" charset="-78"/>
                        </a:rPr>
                        <a:t> Tips, Psikologi Popular dan Inspirasi, dll.</a:t>
                      </a:r>
                      <a:endParaRPr lang="id-ID" sz="200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Carilah Masing-masing 1 contoh buku Fiksi dan nonfiksi kemudian temukanlah unsur-unsur yang terdapat dalam dalam buku tersebut</a:t>
            </a:r>
            <a:r>
              <a:rPr lang="id-ID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308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Aharoni</vt:lpstr>
      <vt:lpstr>Andalus</vt:lpstr>
      <vt:lpstr>Arial</vt:lpstr>
      <vt:lpstr>Baskerville Old Face</vt:lpstr>
      <vt:lpstr>Calibri</vt:lpstr>
      <vt:lpstr>Office Theme</vt:lpstr>
      <vt:lpstr>MATERI BAHASA INDONESIA UNTUK KELAS 8 SEMESTER 2</vt:lpstr>
      <vt:lpstr>PowerPoint Presentation</vt:lpstr>
      <vt:lpstr>Tahukah Kamu ??</vt:lpstr>
      <vt:lpstr>BUKU FIKSI DAN NONFIKSI</vt:lpstr>
      <vt:lpstr>Unsur pembangun Buku</vt:lpstr>
      <vt:lpstr>Perbedaan unsur buku fiksi dan nonfiksi</vt:lpstr>
      <vt:lpstr>Tugas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BAHASA INDONESIA UNTUK KELAS 7 SEMESTER 2</dc:title>
  <dc:creator>TIMMORES</dc:creator>
  <cp:lastModifiedBy>HP</cp:lastModifiedBy>
  <cp:revision>6</cp:revision>
  <dcterms:created xsi:type="dcterms:W3CDTF">2021-01-11T07:36:37Z</dcterms:created>
  <dcterms:modified xsi:type="dcterms:W3CDTF">2021-02-08T02:19:31Z</dcterms:modified>
</cp:coreProperties>
</file>