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3340A-46CA-454E-9594-D747B82A5CF3}" type="datetimeFigureOut">
              <a:rPr lang="id-ID" smtClean="0"/>
              <a:t>09/02/2021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6C67-CC12-4C0A-9E74-0241D33B57A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3340A-46CA-454E-9594-D747B82A5CF3}" type="datetimeFigureOut">
              <a:rPr lang="id-ID" smtClean="0"/>
              <a:t>09/02/2021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6C67-CC12-4C0A-9E74-0241D33B57A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3340A-46CA-454E-9594-D747B82A5CF3}" type="datetimeFigureOut">
              <a:rPr lang="id-ID" smtClean="0"/>
              <a:t>09/02/2021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6C67-CC12-4C0A-9E74-0241D33B57A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3340A-46CA-454E-9594-D747B82A5CF3}" type="datetimeFigureOut">
              <a:rPr lang="id-ID" smtClean="0"/>
              <a:t>09/02/2021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6C67-CC12-4C0A-9E74-0241D33B57A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3340A-46CA-454E-9594-D747B82A5CF3}" type="datetimeFigureOut">
              <a:rPr lang="id-ID" smtClean="0"/>
              <a:t>09/02/2021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6C67-CC12-4C0A-9E74-0241D33B57A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3340A-46CA-454E-9594-D747B82A5CF3}" type="datetimeFigureOut">
              <a:rPr lang="id-ID" smtClean="0"/>
              <a:t>09/02/2021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6C67-CC12-4C0A-9E74-0241D33B57A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3340A-46CA-454E-9594-D747B82A5CF3}" type="datetimeFigureOut">
              <a:rPr lang="id-ID" smtClean="0"/>
              <a:t>09/02/2021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6C67-CC12-4C0A-9E74-0241D33B57A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3340A-46CA-454E-9594-D747B82A5CF3}" type="datetimeFigureOut">
              <a:rPr lang="id-ID" smtClean="0"/>
              <a:t>09/02/2021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6C67-CC12-4C0A-9E74-0241D33B57A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3340A-46CA-454E-9594-D747B82A5CF3}" type="datetimeFigureOut">
              <a:rPr lang="id-ID" smtClean="0"/>
              <a:t>09/02/2021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6C67-CC12-4C0A-9E74-0241D33B57A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3340A-46CA-454E-9594-D747B82A5CF3}" type="datetimeFigureOut">
              <a:rPr lang="id-ID" smtClean="0"/>
              <a:t>09/02/2021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6C67-CC12-4C0A-9E74-0241D33B57A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3340A-46CA-454E-9594-D747B82A5CF3}" type="datetimeFigureOut">
              <a:rPr lang="id-ID" smtClean="0"/>
              <a:t>09/02/2021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6C67-CC12-4C0A-9E74-0241D33B57A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3340A-46CA-454E-9594-D747B82A5CF3}" type="datetimeFigureOut">
              <a:rPr lang="id-ID" smtClean="0"/>
              <a:t>09/02/2021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F6C67-CC12-4C0A-9E74-0241D33B57A0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id-ID" sz="3200" dirty="0" smtClean="0">
                <a:latin typeface="Baskerville Old Face" pitchFamily="18" charset="0"/>
                <a:cs typeface="Aharoni" pitchFamily="2" charset="-79"/>
              </a:rPr>
              <a:t>MATERI BAHASA INDONESIA UNTUK KELAS </a:t>
            </a:r>
            <a:r>
              <a:rPr lang="en-US" sz="3200" dirty="0">
                <a:latin typeface="Baskerville Old Face" pitchFamily="18" charset="0"/>
                <a:cs typeface="Aharoni" pitchFamily="2" charset="-79"/>
              </a:rPr>
              <a:t>7</a:t>
            </a:r>
            <a:r>
              <a:rPr lang="id-ID" sz="3200" dirty="0" smtClean="0">
                <a:latin typeface="Baskerville Old Face" pitchFamily="18" charset="0"/>
                <a:cs typeface="Aharoni" pitchFamily="2" charset="-79"/>
              </a:rPr>
              <a:t> </a:t>
            </a:r>
            <a:r>
              <a:rPr lang="id-ID" sz="3200" dirty="0" smtClean="0">
                <a:latin typeface="Baskerville Old Face" pitchFamily="18" charset="0"/>
                <a:cs typeface="Aharoni" pitchFamily="2" charset="-79"/>
              </a:rPr>
              <a:t>SEMESTER 2</a:t>
            </a:r>
            <a:endParaRPr lang="id-ID" sz="3200" dirty="0">
              <a:latin typeface="Baskerville Old Face" pitchFamily="18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1400" dirty="0" smtClean="0">
                <a:latin typeface="Baskerville Old Face" pitchFamily="18" charset="0"/>
              </a:rPr>
              <a:t>OLEH</a:t>
            </a:r>
          </a:p>
          <a:p>
            <a:pPr algn="ctr"/>
            <a:r>
              <a:rPr lang="en-US" sz="1400" dirty="0" err="1" smtClean="0">
                <a:latin typeface="Baskerville Old Face" pitchFamily="18" charset="0"/>
              </a:rPr>
              <a:t>Setyawati</a:t>
            </a:r>
            <a:r>
              <a:rPr lang="en-US" sz="1400" dirty="0" smtClean="0">
                <a:latin typeface="Baskerville Old Face" pitchFamily="18" charset="0"/>
              </a:rPr>
              <a:t> M. </a:t>
            </a:r>
            <a:r>
              <a:rPr lang="en-US" sz="1400" dirty="0" err="1" smtClean="0">
                <a:latin typeface="Baskerville Old Face" pitchFamily="18" charset="0"/>
              </a:rPr>
              <a:t>Nomleni</a:t>
            </a:r>
            <a:r>
              <a:rPr lang="id-ID" sz="1400" dirty="0" smtClean="0">
                <a:latin typeface="Baskerville Old Face" pitchFamily="18" charset="0"/>
              </a:rPr>
              <a:t>, </a:t>
            </a:r>
            <a:r>
              <a:rPr lang="id-ID" sz="1400" dirty="0" smtClean="0">
                <a:latin typeface="Baskerville Old Face" pitchFamily="18" charset="0"/>
              </a:rPr>
              <a:t>S.Pd</a:t>
            </a:r>
            <a:endParaRPr lang="id-ID" sz="1400" dirty="0"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KD: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unsur-unsur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buku</a:t>
            </a:r>
            <a:r>
              <a:rPr lang="en-US" dirty="0"/>
              <a:t> </a:t>
            </a:r>
            <a:r>
              <a:rPr lang="en-US" dirty="0" err="1"/>
              <a:t>fiksi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nonfiksi</a:t>
            </a:r>
            <a:r>
              <a:rPr lang="en-US" dirty="0"/>
              <a:t> yang </a:t>
            </a:r>
            <a:r>
              <a:rPr lang="en-US" dirty="0" err="1"/>
              <a:t>dibaca</a:t>
            </a:r>
            <a:r>
              <a:rPr lang="en-US" dirty="0" smtClean="0"/>
              <a:t>.</a:t>
            </a:r>
            <a:endParaRPr lang="id-ID" dirty="0" smtClean="0"/>
          </a:p>
          <a:p>
            <a:pPr lvl="0">
              <a:buNone/>
            </a:pPr>
            <a:r>
              <a:rPr lang="en-US" b="1" dirty="0" err="1"/>
              <a:t>Tujuan</a:t>
            </a:r>
            <a:r>
              <a:rPr lang="en-US" b="1" dirty="0"/>
              <a:t> </a:t>
            </a:r>
            <a:r>
              <a:rPr lang="en-US" b="1" dirty="0" err="1"/>
              <a:t>Pembelajaran</a:t>
            </a:r>
            <a:r>
              <a:rPr lang="en-US" b="1" dirty="0"/>
              <a:t> </a:t>
            </a:r>
            <a:endParaRPr lang="id-ID" b="1" dirty="0"/>
          </a:p>
          <a:p>
            <a:pPr lvl="0"/>
            <a:r>
              <a:rPr lang="id-ID" dirty="0"/>
              <a:t>Menentukan unsur buku </a:t>
            </a:r>
            <a:r>
              <a:rPr lang="id-ID" dirty="0" smtClean="0"/>
              <a:t>fiksi</a:t>
            </a:r>
            <a:endParaRPr lang="id-ID" dirty="0"/>
          </a:p>
          <a:p>
            <a:pPr lvl="0"/>
            <a:r>
              <a:rPr lang="id-ID" dirty="0"/>
              <a:t>Menentukan unsur buku </a:t>
            </a:r>
            <a:r>
              <a:rPr lang="id-ID" dirty="0" smtClean="0"/>
              <a:t>nonfiksi</a:t>
            </a:r>
            <a:endParaRPr lang="id-ID" dirty="0"/>
          </a:p>
          <a:p>
            <a:r>
              <a:rPr lang="id-ID" dirty="0"/>
              <a:t>Menentukan persamaan dan perbedaan </a:t>
            </a:r>
            <a:r>
              <a:rPr lang="id-ID" dirty="0" smtClean="0"/>
              <a:t>unsur </a:t>
            </a:r>
            <a:r>
              <a:rPr lang="id-ID" dirty="0"/>
              <a:t>buku fiksi.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Tahukah Kamu ??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APA ITU BUKU FIKSI ?????</a:t>
            </a:r>
          </a:p>
          <a:p>
            <a:pPr algn="ctr">
              <a:buNone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APA ITU BUKU NONFIKSI......????</a:t>
            </a:r>
          </a:p>
          <a:p>
            <a:pPr algn="ctr">
              <a:buNone/>
            </a:pPr>
            <a:endParaRPr lang="id-ID" dirty="0">
              <a:latin typeface="Andalus" pitchFamily="18" charset="-78"/>
              <a:cs typeface="Andalus" pitchFamily="18" charset="-78"/>
            </a:endParaRPr>
          </a:p>
          <a:p>
            <a:pPr algn="ctr">
              <a:buNone/>
            </a:pPr>
            <a:endParaRPr lang="id-ID" dirty="0" smtClean="0">
              <a:latin typeface="Andalus" pitchFamily="18" charset="-78"/>
              <a:cs typeface="Andalus" pitchFamily="18" charset="-78"/>
            </a:endParaRPr>
          </a:p>
          <a:p>
            <a:pPr algn="ctr">
              <a:buNone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SIMAK PENJELASANNYA Yah.... </a:t>
            </a:r>
            <a:endParaRPr lang="id-ID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143372" y="4572008"/>
            <a:ext cx="428628" cy="12144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BUKU FIKSI DAN NONFIKSI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85000" lnSpcReduction="10000"/>
          </a:bodyPr>
          <a:lstStyle/>
          <a:p>
            <a:pPr>
              <a:buNone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Sebelum kita masuk dalam pembahsan tentang unsur-unsur buku fiksi dan nonfiksi, mari kita pahami dulu apa itu buku fiksi dan nonfiksi.</a:t>
            </a:r>
          </a:p>
          <a:p>
            <a:pPr>
              <a:buNone/>
            </a:pPr>
            <a:r>
              <a:rPr lang="id-ID" b="1" dirty="0" smtClean="0">
                <a:latin typeface="Andalus" pitchFamily="18" charset="-78"/>
                <a:cs typeface="Andalus" pitchFamily="18" charset="-78"/>
              </a:rPr>
              <a:t>Buku Fiksi </a:t>
            </a:r>
            <a:r>
              <a:rPr lang="id-ID" dirty="0" smtClean="0">
                <a:latin typeface="Andalus" pitchFamily="18" charset="-78"/>
                <a:cs typeface="Andalus" pitchFamily="18" charset="-78"/>
              </a:rPr>
              <a:t>adalah suatu Jenis buku yang berisi tentang cerita rekaan, yang tidak nyata atau berisi tentang imajinasi seorang penulis. Contohnya Novel, cerpen, dongeng, dll.</a:t>
            </a:r>
          </a:p>
          <a:p>
            <a:pPr>
              <a:buNone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Sedangkan </a:t>
            </a:r>
            <a:r>
              <a:rPr lang="id-ID" b="1" dirty="0" smtClean="0">
                <a:latin typeface="Andalus" pitchFamily="18" charset="-78"/>
                <a:cs typeface="Andalus" pitchFamily="18" charset="-78"/>
              </a:rPr>
              <a:t>Buku Nonfiksi </a:t>
            </a:r>
            <a:r>
              <a:rPr lang="id-ID" dirty="0" smtClean="0">
                <a:latin typeface="Andalus" pitchFamily="18" charset="-78"/>
                <a:cs typeface="Andalus" pitchFamily="18" charset="-78"/>
              </a:rPr>
              <a:t>adalah buku yang berisi tentang suatu ilmu pengetahuan atau buku yang bersifat faktual berdasarkan kisah nyata bukan rekaan. Contoh Buku ilmu pengetahuan</a:t>
            </a:r>
            <a:endParaRPr lang="id-ID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Unsur pembangun Buku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id-ID" b="1" dirty="0" smtClean="0">
                <a:latin typeface="Andalus" pitchFamily="18" charset="-78"/>
                <a:cs typeface="Andalus" pitchFamily="18" charset="-78"/>
              </a:rPr>
              <a:t>Unsur buku fiksi</a:t>
            </a:r>
          </a:p>
          <a:p>
            <a:pPr marL="514350" indent="-514350">
              <a:buAutoNum type="alphaLcParenR"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Bagian cover buku</a:t>
            </a:r>
          </a:p>
          <a:p>
            <a:pPr marL="514350" indent="-514350">
              <a:buAutoNum type="alphaLcParenR"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Rincian subbab buku</a:t>
            </a:r>
          </a:p>
          <a:p>
            <a:pPr marL="514350" indent="-514350">
              <a:buAutoNum type="alphaLcParenR"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Judul subbab buku</a:t>
            </a:r>
          </a:p>
          <a:p>
            <a:pPr marL="514350" indent="-514350">
              <a:buAutoNum type="alphaLcParenR"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Tokoh dan penokohan</a:t>
            </a:r>
          </a:p>
          <a:p>
            <a:pPr marL="514350" indent="-514350">
              <a:buAutoNum type="alphaLcParenR"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Tema cerita</a:t>
            </a:r>
          </a:p>
          <a:p>
            <a:pPr marL="514350" indent="-514350">
              <a:buAutoNum type="alphaLcParenR"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Bahasa yang digunakan </a:t>
            </a:r>
          </a:p>
          <a:p>
            <a:pPr marL="514350" indent="-514350">
              <a:buAutoNum type="alphaLcParenR"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Penyajian alur cerita</a:t>
            </a:r>
          </a:p>
          <a:p>
            <a:pPr marL="514350" indent="-514350">
              <a:buNone/>
            </a:pPr>
            <a:endParaRPr lang="id-ID" dirty="0" smtClean="0">
              <a:latin typeface="Andalus" pitchFamily="18" charset="-78"/>
              <a:cs typeface="Andalus" pitchFamily="18" charset="-78"/>
            </a:endParaRPr>
          </a:p>
          <a:p>
            <a:pPr marL="514350" indent="-514350">
              <a:buNone/>
            </a:pPr>
            <a:r>
              <a:rPr lang="id-ID" b="1" dirty="0" smtClean="0">
                <a:latin typeface="Andalus" pitchFamily="18" charset="-78"/>
                <a:cs typeface="Andalus" pitchFamily="18" charset="-78"/>
              </a:rPr>
              <a:t>2. Unsur Buku Nonfiksi</a:t>
            </a:r>
          </a:p>
          <a:p>
            <a:pPr marL="514350" indent="-514350">
              <a:buAutoNum type="alphaLcParenR"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Cover buku</a:t>
            </a:r>
          </a:p>
          <a:p>
            <a:pPr marL="514350" indent="-514350">
              <a:buAutoNum type="alphaLcParenR"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Rincian subbab buku</a:t>
            </a:r>
          </a:p>
          <a:p>
            <a:pPr marL="514350" indent="-514350">
              <a:buAutoNum type="alphaLcParenR"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Judul subbab buku</a:t>
            </a:r>
          </a:p>
          <a:p>
            <a:pPr marL="514350" indent="-514350">
              <a:buAutoNum type="alphaLcParenR"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Isi buku</a:t>
            </a:r>
          </a:p>
          <a:p>
            <a:pPr marL="514350" indent="-514350">
              <a:buAutoNum type="alphaLcParenR"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Cara menyajikan isi buku</a:t>
            </a:r>
          </a:p>
          <a:p>
            <a:pPr marL="514350" indent="-514350">
              <a:buAutoNum type="alphaLcParenR"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Bahasa yang digunakan</a:t>
            </a:r>
          </a:p>
          <a:p>
            <a:pPr marL="514350" indent="-514350">
              <a:buAutoNum type="alphaLcParenR"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sistematika </a:t>
            </a:r>
          </a:p>
          <a:p>
            <a:pPr marL="514350" indent="-514350">
              <a:buAutoNum type="alphaLcParenR"/>
            </a:pPr>
            <a:endParaRPr 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Perbedaan unsur buku fiksi dan nonfiksi</a:t>
            </a:r>
            <a:endParaRPr lang="id-ID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2004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>
                          <a:latin typeface="Andalus" pitchFamily="18" charset="-78"/>
                          <a:cs typeface="Andalus" pitchFamily="18" charset="-78"/>
                        </a:rPr>
                        <a:t>Buku fiksi </a:t>
                      </a:r>
                      <a:endParaRPr lang="id-ID" sz="20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>
                          <a:latin typeface="Andalus" pitchFamily="18" charset="-78"/>
                          <a:cs typeface="Andalus" pitchFamily="18" charset="-78"/>
                        </a:rPr>
                        <a:t>Buku nonfiksi </a:t>
                      </a:r>
                      <a:endParaRPr lang="id-ID" sz="20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latin typeface="Andalus" pitchFamily="18" charset="-78"/>
                          <a:cs typeface="Andalus" pitchFamily="18" charset="-78"/>
                        </a:rPr>
                        <a:t>Isi buku berupa kejadian tidak nyata/</a:t>
                      </a:r>
                      <a:r>
                        <a:rPr lang="id-ID" sz="2000" baseline="0" dirty="0" smtClean="0">
                          <a:latin typeface="Andalus" pitchFamily="18" charset="-78"/>
                          <a:cs typeface="Andalus" pitchFamily="18" charset="-78"/>
                        </a:rPr>
                        <a:t> imajinasi penulis</a:t>
                      </a:r>
                      <a:endParaRPr lang="id-ID" sz="20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latin typeface="Andalus" pitchFamily="18" charset="-78"/>
                          <a:cs typeface="Andalus" pitchFamily="18" charset="-78"/>
                        </a:rPr>
                        <a:t>Isi buku bersifat</a:t>
                      </a:r>
                      <a:r>
                        <a:rPr lang="id-ID" sz="2000" baseline="0" dirty="0" smtClean="0">
                          <a:latin typeface="Andalus" pitchFamily="18" charset="-78"/>
                          <a:cs typeface="Andalus" pitchFamily="18" charset="-78"/>
                        </a:rPr>
                        <a:t> faktual, berdasarkan kisah nyata dan bukan rekaan</a:t>
                      </a:r>
                      <a:endParaRPr lang="id-ID" sz="20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latin typeface="Andalus" pitchFamily="18" charset="-78"/>
                          <a:cs typeface="Andalus" pitchFamily="18" charset="-78"/>
                        </a:rPr>
                        <a:t>Terdapat</a:t>
                      </a:r>
                      <a:r>
                        <a:rPr lang="id-ID" sz="2000" baseline="0" dirty="0" smtClean="0">
                          <a:latin typeface="Andalus" pitchFamily="18" charset="-78"/>
                          <a:cs typeface="Andalus" pitchFamily="18" charset="-78"/>
                        </a:rPr>
                        <a:t> tokoh dalam buku fiksi</a:t>
                      </a:r>
                      <a:endParaRPr lang="id-ID" sz="20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000" dirty="0" smtClean="0">
                          <a:latin typeface="Andalus" pitchFamily="18" charset="-78"/>
                          <a:cs typeface="Andalus" pitchFamily="18" charset="-78"/>
                        </a:rPr>
                        <a:t>Tidak terdapat</a:t>
                      </a:r>
                      <a:r>
                        <a:rPr lang="id-ID" sz="2000" baseline="0" dirty="0" smtClean="0">
                          <a:latin typeface="Andalus" pitchFamily="18" charset="-78"/>
                          <a:cs typeface="Andalus" pitchFamily="18" charset="-78"/>
                        </a:rPr>
                        <a:t> tokoh dalam buku fiksi</a:t>
                      </a:r>
                      <a:endParaRPr lang="id-ID" sz="2000" dirty="0" smtClean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latin typeface="Andalus" pitchFamily="18" charset="-78"/>
                          <a:cs typeface="Andalus" pitchFamily="18" charset="-78"/>
                        </a:rPr>
                        <a:t>Ide disalurkan</a:t>
                      </a:r>
                      <a:r>
                        <a:rPr lang="id-ID" sz="2000" baseline="0" dirty="0" smtClean="0">
                          <a:latin typeface="Andalus" pitchFamily="18" charset="-78"/>
                          <a:cs typeface="Andalus" pitchFamily="18" charset="-78"/>
                        </a:rPr>
                        <a:t> melalui jalan cerita, maka hal yang perlu dikomentari adalah unsur penyajian alur cerita</a:t>
                      </a:r>
                      <a:endParaRPr lang="id-ID" sz="20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latin typeface="Andalus" pitchFamily="18" charset="-78"/>
                          <a:cs typeface="Andalus" pitchFamily="18" charset="-78"/>
                        </a:rPr>
                        <a:t>Ide ditulis secara</a:t>
                      </a:r>
                      <a:r>
                        <a:rPr lang="id-ID" sz="2000" baseline="0" dirty="0" smtClean="0">
                          <a:latin typeface="Andalus" pitchFamily="18" charset="-78"/>
                          <a:cs typeface="Andalus" pitchFamily="18" charset="-78"/>
                        </a:rPr>
                        <a:t> jelas dan sistematis, maka unsur yang dikomentari adlah sistematika penulisan</a:t>
                      </a:r>
                      <a:endParaRPr lang="id-ID" sz="20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latin typeface="Andalus" pitchFamily="18" charset="-78"/>
                          <a:cs typeface="Andalus" pitchFamily="18" charset="-78"/>
                        </a:rPr>
                        <a:t>Contoh buku fiksi adalah Novel, cerpen,</a:t>
                      </a:r>
                      <a:r>
                        <a:rPr lang="id-ID" sz="2000" baseline="0" dirty="0" smtClean="0">
                          <a:latin typeface="Andalus" pitchFamily="18" charset="-78"/>
                          <a:cs typeface="Andalus" pitchFamily="18" charset="-78"/>
                        </a:rPr>
                        <a:t> dan roaman.</a:t>
                      </a:r>
                      <a:endParaRPr lang="id-ID" sz="20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latin typeface="Andalus" pitchFamily="18" charset="-78"/>
                          <a:cs typeface="Andalus" pitchFamily="18" charset="-78"/>
                        </a:rPr>
                        <a:t>Contoh buku nonfiksi adalah</a:t>
                      </a:r>
                      <a:r>
                        <a:rPr lang="id-ID" sz="2000" baseline="0" dirty="0" smtClean="0">
                          <a:latin typeface="Andalus" pitchFamily="18" charset="-78"/>
                          <a:cs typeface="Andalus" pitchFamily="18" charset="-78"/>
                        </a:rPr>
                        <a:t> Tips, Psikologi Popular dan Inspirasi, dll.</a:t>
                      </a:r>
                      <a:endParaRPr lang="id-ID" sz="20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Tugas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b="1" dirty="0" smtClean="0">
                <a:latin typeface="Andalus" pitchFamily="18" charset="-78"/>
                <a:cs typeface="Andalus" pitchFamily="18" charset="-78"/>
              </a:rPr>
              <a:t>Carilah Masing-masing 1 contoh buku Fiksi dan nonfiksi kemudian temukanlah unsur-unsur yang terdapat dalam dalam buku tersebut</a:t>
            </a:r>
            <a:r>
              <a:rPr lang="id-ID" dirty="0" smtClean="0"/>
              <a:t>.</a:t>
            </a:r>
            <a:endParaRPr lang="id-ID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309</Words>
  <Application>Microsoft Office PowerPoint</Application>
  <PresentationFormat>On-screen Show (4:3)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Aharoni</vt:lpstr>
      <vt:lpstr>Andalus</vt:lpstr>
      <vt:lpstr>Arial</vt:lpstr>
      <vt:lpstr>Baskerville Old Face</vt:lpstr>
      <vt:lpstr>Calibri</vt:lpstr>
      <vt:lpstr>Office Theme</vt:lpstr>
      <vt:lpstr>MATERI BAHASA INDONESIA UNTUK KELAS 7 SEMESTER 2</vt:lpstr>
      <vt:lpstr>PowerPoint Presentation</vt:lpstr>
      <vt:lpstr>Tahukah Kamu ??</vt:lpstr>
      <vt:lpstr>BUKU FIKSI DAN NONFIKSI</vt:lpstr>
      <vt:lpstr>Unsur pembangun Buku</vt:lpstr>
      <vt:lpstr>Perbedaan unsur buku fiksi dan nonfiksi</vt:lpstr>
      <vt:lpstr>Tugas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 BAHASA INDONESIA UNTUK KELAS 7 SEMESTER 2</dc:title>
  <dc:creator>TIMMORES</dc:creator>
  <cp:lastModifiedBy>HP</cp:lastModifiedBy>
  <cp:revision>7</cp:revision>
  <dcterms:created xsi:type="dcterms:W3CDTF">2021-01-11T07:36:37Z</dcterms:created>
  <dcterms:modified xsi:type="dcterms:W3CDTF">2021-02-09T02:17:25Z</dcterms:modified>
</cp:coreProperties>
</file>