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90" r:id="rId3"/>
    <p:sldId id="272" r:id="rId4"/>
    <p:sldId id="291" r:id="rId5"/>
    <p:sldId id="292" r:id="rId6"/>
    <p:sldId id="293" r:id="rId7"/>
    <p:sldId id="294" r:id="rId8"/>
    <p:sldId id="297" r:id="rId9"/>
    <p:sldId id="299" r:id="rId10"/>
    <p:sldId id="301" r:id="rId11"/>
    <p:sldId id="300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61" autoAdjust="0"/>
    <p:restoredTop sz="94660"/>
  </p:normalViewPr>
  <p:slideViewPr>
    <p:cSldViewPr>
      <p:cViewPr>
        <p:scale>
          <a:sx n="90" d="100"/>
          <a:sy n="90" d="100"/>
        </p:scale>
        <p:origin x="-750" y="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06D73D-6207-4280-96E7-B76DA49754AB}" type="datetimeFigureOut">
              <a:rPr lang="en-US" smtClean="0"/>
              <a:pPr/>
              <a:t>7/26/2021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8919B-D105-46EB-8BA8-F06DE91CFF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8919B-D105-46EB-8BA8-F06DE91CFFD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1.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Sebutkan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ciri-ciri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makhluk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hidup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8919B-D105-46EB-8BA8-F06DE91CFFD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8919B-D105-46EB-8BA8-F06DE91CFFD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00D1-7B54-44FA-9AAB-7E795591BB2B}" type="datetimeFigureOut">
              <a:rPr lang="id-ID" smtClean="0"/>
              <a:pPr/>
              <a:t>26/07/2021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0F46-90D3-4EDB-AB20-669A615D0E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00D1-7B54-44FA-9AAB-7E795591BB2B}" type="datetimeFigureOut">
              <a:rPr lang="id-ID" smtClean="0"/>
              <a:pPr/>
              <a:t>26/07/2021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0F46-90D3-4EDB-AB20-669A615D0E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00D1-7B54-44FA-9AAB-7E795591BB2B}" type="datetimeFigureOut">
              <a:rPr lang="id-ID" smtClean="0"/>
              <a:pPr/>
              <a:t>26/07/2021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0F46-90D3-4EDB-AB20-669A615D0E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00D1-7B54-44FA-9AAB-7E795591BB2B}" type="datetimeFigureOut">
              <a:rPr lang="id-ID" smtClean="0"/>
              <a:pPr/>
              <a:t>26/07/2021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0F46-90D3-4EDB-AB20-669A615D0E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00D1-7B54-44FA-9AAB-7E795591BB2B}" type="datetimeFigureOut">
              <a:rPr lang="id-ID" smtClean="0"/>
              <a:pPr/>
              <a:t>26/07/2021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0F46-90D3-4EDB-AB20-669A615D0E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00D1-7B54-44FA-9AAB-7E795591BB2B}" type="datetimeFigureOut">
              <a:rPr lang="id-ID" smtClean="0"/>
              <a:pPr/>
              <a:t>26/07/2021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0F46-90D3-4EDB-AB20-669A615D0E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00D1-7B54-44FA-9AAB-7E795591BB2B}" type="datetimeFigureOut">
              <a:rPr lang="id-ID" smtClean="0"/>
              <a:pPr/>
              <a:t>26/07/2021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0F46-90D3-4EDB-AB20-669A615D0E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00D1-7B54-44FA-9AAB-7E795591BB2B}" type="datetimeFigureOut">
              <a:rPr lang="id-ID" smtClean="0"/>
              <a:pPr/>
              <a:t>26/07/2021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0F46-90D3-4EDB-AB20-669A615D0E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00D1-7B54-44FA-9AAB-7E795591BB2B}" type="datetimeFigureOut">
              <a:rPr lang="id-ID" smtClean="0"/>
              <a:pPr/>
              <a:t>26/07/2021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0F46-90D3-4EDB-AB20-669A615D0E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00D1-7B54-44FA-9AAB-7E795591BB2B}" type="datetimeFigureOut">
              <a:rPr lang="id-ID" smtClean="0"/>
              <a:pPr/>
              <a:t>26/07/2021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0F46-90D3-4EDB-AB20-669A615D0E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300D1-7B54-44FA-9AAB-7E795591BB2B}" type="datetimeFigureOut">
              <a:rPr lang="id-ID" smtClean="0"/>
              <a:pPr/>
              <a:t>26/07/2021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C0F46-90D3-4EDB-AB20-669A615D0EE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300D1-7B54-44FA-9AAB-7E795591BB2B}" type="datetimeFigureOut">
              <a:rPr lang="id-ID" smtClean="0"/>
              <a:pPr/>
              <a:t>26/07/2021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C0F46-90D3-4EDB-AB20-669A615D0EE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928670"/>
            <a:ext cx="5214974" cy="50006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MATA PELAJARAN IPA</a:t>
            </a:r>
            <a:endParaRPr lang="en-US" dirty="0"/>
          </a:p>
        </p:txBody>
      </p:sp>
      <p:pic>
        <p:nvPicPr>
          <p:cNvPr id="5" name="Content Placeholder 4" descr="IMG-20190801-WA003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596" y="1857364"/>
            <a:ext cx="3071834" cy="407196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7686" y="2071678"/>
            <a:ext cx="4071966" cy="3000396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en-US" dirty="0" smtClean="0">
              <a:latin typeface="Bernard MT Condensed" pitchFamily="18" charset="0"/>
            </a:endParaRPr>
          </a:p>
          <a:p>
            <a:pPr>
              <a:buNone/>
            </a:pPr>
            <a:endParaRPr lang="en-US" dirty="0" smtClean="0">
              <a:latin typeface="Bernard MT Condensed" pitchFamily="18" charset="0"/>
            </a:endParaRPr>
          </a:p>
          <a:p>
            <a:pPr>
              <a:buNone/>
            </a:pPr>
            <a:r>
              <a:rPr lang="id-ID" sz="2400" dirty="0" smtClean="0">
                <a:latin typeface="Bernard MT Condensed" pitchFamily="18" charset="0"/>
              </a:rPr>
              <a:t>BY </a:t>
            </a:r>
            <a:r>
              <a:rPr lang="en-US" sz="2400" dirty="0" smtClean="0">
                <a:latin typeface="Bernard MT Condensed" pitchFamily="18" charset="0"/>
              </a:rPr>
              <a:t>EDITENDIS DERAN BALI</a:t>
            </a:r>
            <a:r>
              <a:rPr lang="id-ID" sz="2400" dirty="0" smtClean="0">
                <a:latin typeface="Bernard MT Condensed" pitchFamily="18" charset="0"/>
              </a:rPr>
              <a:t>, S.Pd</a:t>
            </a:r>
          </a:p>
          <a:p>
            <a:pPr>
              <a:buNone/>
            </a:pPr>
            <a:r>
              <a:rPr lang="en-ID" dirty="0" smtClean="0"/>
              <a:t>NIP.196706232012122001</a:t>
            </a:r>
            <a:endParaRPr lang="en-US" dirty="0"/>
          </a:p>
        </p:txBody>
      </p:sp>
    </p:spTree>
  </p:cSld>
  <p:clrMapOvr>
    <a:masterClrMapping/>
  </p:clrMapOvr>
  <p:transition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5918" y="785794"/>
            <a:ext cx="5786478" cy="63184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8. </a:t>
            </a: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yang </a:t>
            </a:r>
            <a:r>
              <a:rPr lang="en-US" dirty="0" err="1" smtClean="0"/>
              <a:t>terkecil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9. </a:t>
            </a: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 err="1" smtClean="0"/>
              <a:t>biotik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ekosistem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10.Sebutkan </a:t>
            </a:r>
            <a:r>
              <a:rPr lang="en-US" dirty="0" err="1" smtClean="0"/>
              <a:t>macam-macam</a:t>
            </a:r>
            <a:r>
              <a:rPr lang="en-US" dirty="0" smtClean="0"/>
              <a:t> </a:t>
            </a:r>
            <a:r>
              <a:rPr lang="en-US" dirty="0" err="1" smtClean="0"/>
              <a:t>pencemaran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11. </a:t>
            </a: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terjadinya</a:t>
            </a:r>
            <a:r>
              <a:rPr lang="en-US" dirty="0" smtClean="0"/>
              <a:t>  </a:t>
            </a:r>
            <a:r>
              <a:rPr lang="en-US" dirty="0" err="1" smtClean="0"/>
              <a:t>pemanasan</a:t>
            </a:r>
            <a:r>
              <a:rPr lang="en-US" dirty="0" smtClean="0"/>
              <a:t> global</a:t>
            </a:r>
          </a:p>
          <a:p>
            <a:pPr>
              <a:buNone/>
            </a:pPr>
            <a:r>
              <a:rPr lang="en-US" dirty="0" smtClean="0"/>
              <a:t>12. </a:t>
            </a:r>
            <a:r>
              <a:rPr lang="en-US" dirty="0" err="1" smtClean="0"/>
              <a:t>Sebutkan</a:t>
            </a:r>
            <a:r>
              <a:rPr lang="en-US" dirty="0" smtClean="0"/>
              <a:t> planet-planet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surya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7356" y="1928802"/>
            <a:ext cx="5786478" cy="257176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TRIMA KASIH </a:t>
            </a:r>
            <a:b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26 JULI 2021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670" y="785794"/>
            <a:ext cx="5143536" cy="6318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ID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</a:t>
            </a:r>
            <a:r>
              <a:rPr lang="en-ID" dirty="0" smtClean="0"/>
              <a:t>. </a:t>
            </a:r>
            <a:r>
              <a:rPr lang="en-ID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KOMPETENSI INTI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28662" y="1714488"/>
            <a:ext cx="7143800" cy="369331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>
              <a:buAutoNum type="arabicPeriod"/>
            </a:pP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menghayati</a:t>
            </a:r>
            <a:r>
              <a:rPr lang="en-US" dirty="0" smtClean="0"/>
              <a:t> </a:t>
            </a:r>
            <a:r>
              <a:rPr lang="en-US" dirty="0" err="1" smtClean="0"/>
              <a:t>ajaran</a:t>
            </a:r>
            <a:r>
              <a:rPr lang="en-US" dirty="0" smtClean="0"/>
              <a:t> agama yang </a:t>
            </a:r>
            <a:r>
              <a:rPr lang="en-US" dirty="0" err="1" smtClean="0"/>
              <a:t>dianutnya</a:t>
            </a:r>
            <a:r>
              <a:rPr lang="en-US" dirty="0" smtClean="0"/>
              <a:t>.</a:t>
            </a:r>
          </a:p>
          <a:p>
            <a:pPr marL="342900" lvl="0" indent="-342900">
              <a:buAutoNum type="arabicPeriod" startAt="2"/>
            </a:pPr>
            <a:r>
              <a:rPr lang="en-US" dirty="0" err="1" smtClean="0"/>
              <a:t>Menghargai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menghayati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jujur</a:t>
            </a:r>
            <a:r>
              <a:rPr lang="en-US" dirty="0" smtClean="0"/>
              <a:t>, </a:t>
            </a:r>
            <a:r>
              <a:rPr lang="en-US" dirty="0" err="1" smtClean="0"/>
              <a:t>disiplin</a:t>
            </a:r>
            <a:r>
              <a:rPr lang="en-US" dirty="0" smtClean="0"/>
              <a:t>,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, </a:t>
            </a:r>
            <a:r>
              <a:rPr lang="en-US" dirty="0" err="1" smtClean="0"/>
              <a:t>peduli</a:t>
            </a:r>
            <a:r>
              <a:rPr lang="en-US" dirty="0" smtClean="0"/>
              <a:t> (</a:t>
            </a:r>
            <a:r>
              <a:rPr lang="en-US" dirty="0" err="1" smtClean="0"/>
              <a:t>toleransi</a:t>
            </a:r>
            <a:r>
              <a:rPr lang="en-US" dirty="0" smtClean="0"/>
              <a:t>, </a:t>
            </a:r>
            <a:r>
              <a:rPr lang="en-US" dirty="0" err="1" smtClean="0"/>
              <a:t>gotong</a:t>
            </a:r>
            <a:r>
              <a:rPr lang="en-US" dirty="0" smtClean="0"/>
              <a:t> </a:t>
            </a:r>
            <a:r>
              <a:rPr lang="en-US" dirty="0" err="1" smtClean="0"/>
              <a:t>royong</a:t>
            </a:r>
            <a:r>
              <a:rPr lang="en-US" dirty="0" smtClean="0"/>
              <a:t>), </a:t>
            </a:r>
            <a:r>
              <a:rPr lang="en-US" dirty="0" err="1" smtClean="0"/>
              <a:t>santun</a:t>
            </a:r>
            <a:r>
              <a:rPr lang="en-US" dirty="0" smtClean="0"/>
              <a:t>, </a:t>
            </a:r>
            <a:r>
              <a:rPr lang="en-US" dirty="0" err="1" smtClean="0"/>
              <a:t>percaya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efektif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pergaulan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keberadaannya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3.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(</a:t>
            </a:r>
            <a:r>
              <a:rPr lang="en-US" dirty="0" err="1" smtClean="0"/>
              <a:t>faktual</a:t>
            </a:r>
            <a:r>
              <a:rPr lang="en-US" dirty="0" smtClean="0"/>
              <a:t>, </a:t>
            </a:r>
            <a:r>
              <a:rPr lang="en-US" dirty="0" err="1" smtClean="0"/>
              <a:t>konseptual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prosedural</a:t>
            </a:r>
            <a:r>
              <a:rPr lang="en-US" dirty="0" smtClean="0"/>
              <a:t>)    </a:t>
            </a:r>
          </a:p>
          <a:p>
            <a:pPr lvl="0"/>
            <a:r>
              <a:rPr lang="en-US" dirty="0" smtClean="0"/>
              <a:t>     </a:t>
            </a:r>
            <a:r>
              <a:rPr lang="en-US" dirty="0" err="1" smtClean="0"/>
              <a:t>berdasarkan</a:t>
            </a:r>
            <a:r>
              <a:rPr lang="en-US" dirty="0" smtClean="0"/>
              <a:t> rasa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tahunya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, </a:t>
            </a:r>
            <a:r>
              <a:rPr lang="en-US" dirty="0" err="1" smtClean="0"/>
              <a:t>teknologi</a:t>
            </a:r>
            <a:r>
              <a:rPr lang="en-US" dirty="0" smtClean="0"/>
              <a:t>, </a:t>
            </a:r>
          </a:p>
          <a:p>
            <a:pPr lvl="0"/>
            <a:r>
              <a:rPr lang="en-US" dirty="0" smtClean="0"/>
              <a:t>     </a:t>
            </a:r>
            <a:r>
              <a:rPr lang="en-US" dirty="0" err="1" smtClean="0"/>
              <a:t>seni</a:t>
            </a:r>
            <a:r>
              <a:rPr lang="en-US" dirty="0" smtClean="0"/>
              <a:t>,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tampak</a:t>
            </a:r>
            <a:r>
              <a:rPr lang="en-US" dirty="0" smtClean="0"/>
              <a:t> </a:t>
            </a:r>
            <a:r>
              <a:rPr lang="en-US" dirty="0" err="1" smtClean="0"/>
              <a:t>mata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4. </a:t>
            </a:r>
            <a:r>
              <a:rPr lang="en-US" dirty="0" err="1" smtClean="0"/>
              <a:t>Mencoba</a:t>
            </a:r>
            <a:r>
              <a:rPr lang="en-US" dirty="0" smtClean="0"/>
              <a:t>, </a:t>
            </a:r>
            <a:r>
              <a:rPr lang="en-US" dirty="0" err="1" smtClean="0"/>
              <a:t>mengolah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menyaji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ranah</a:t>
            </a:r>
            <a:r>
              <a:rPr lang="en-US" dirty="0" smtClean="0"/>
              <a:t> </a:t>
            </a:r>
            <a:r>
              <a:rPr lang="en-US" dirty="0" err="1" smtClean="0"/>
              <a:t>konkret</a:t>
            </a:r>
            <a:r>
              <a:rPr lang="en-US" dirty="0" smtClean="0"/>
              <a:t> (</a:t>
            </a:r>
            <a:r>
              <a:rPr lang="en-US" dirty="0" err="1" smtClean="0"/>
              <a:t>menggunakan</a:t>
            </a:r>
            <a:r>
              <a:rPr lang="en-US" dirty="0" smtClean="0"/>
              <a:t>, </a:t>
            </a:r>
          </a:p>
          <a:p>
            <a:pPr lvl="0"/>
            <a:r>
              <a:rPr lang="en-US" dirty="0" smtClean="0"/>
              <a:t>     </a:t>
            </a:r>
            <a:r>
              <a:rPr lang="en-US" dirty="0" err="1" smtClean="0"/>
              <a:t>mengurai</a:t>
            </a:r>
            <a:r>
              <a:rPr lang="en-US" dirty="0" smtClean="0"/>
              <a:t>, </a:t>
            </a:r>
            <a:r>
              <a:rPr lang="en-US" dirty="0" err="1" smtClean="0"/>
              <a:t>merangkai</a:t>
            </a:r>
            <a:r>
              <a:rPr lang="en-US" dirty="0" smtClean="0"/>
              <a:t>, </a:t>
            </a:r>
            <a:r>
              <a:rPr lang="en-US" dirty="0" err="1" smtClean="0"/>
              <a:t>memodifikasi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ranah</a:t>
            </a:r>
            <a:r>
              <a:rPr lang="en-US" dirty="0" smtClean="0"/>
              <a:t>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     (</a:t>
            </a:r>
            <a:r>
              <a:rPr lang="en-US" dirty="0" err="1" smtClean="0"/>
              <a:t>menulis</a:t>
            </a:r>
            <a:r>
              <a:rPr lang="en-US" dirty="0" smtClean="0"/>
              <a:t>, </a:t>
            </a:r>
            <a:r>
              <a:rPr lang="en-US" dirty="0" err="1" smtClean="0"/>
              <a:t>membaca</a:t>
            </a:r>
            <a:r>
              <a:rPr lang="en-US" dirty="0" smtClean="0"/>
              <a:t>, </a:t>
            </a:r>
            <a:r>
              <a:rPr lang="en-US" dirty="0" err="1" smtClean="0"/>
              <a:t>menghitung</a:t>
            </a:r>
            <a:r>
              <a:rPr lang="en-US" dirty="0" smtClean="0"/>
              <a:t>, </a:t>
            </a:r>
            <a:r>
              <a:rPr lang="en-US" dirty="0" err="1" smtClean="0"/>
              <a:t>menggambar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mengarang</a:t>
            </a:r>
            <a:r>
              <a:rPr lang="en-US" dirty="0" smtClean="0"/>
              <a:t>) </a:t>
            </a:r>
          </a:p>
          <a:p>
            <a:pPr lvl="0"/>
            <a:r>
              <a:rPr lang="en-US" dirty="0" smtClean="0"/>
              <a:t>     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lain yang </a:t>
            </a:r>
            <a:r>
              <a:rPr lang="en-US" dirty="0" err="1" smtClean="0"/>
              <a:t>sama</a:t>
            </a:r>
            <a:r>
              <a:rPr lang="en-US" dirty="0" smtClean="0"/>
              <a:t>   </a:t>
            </a:r>
          </a:p>
          <a:p>
            <a:pPr lvl="0"/>
            <a:r>
              <a:rPr lang="en-US" dirty="0" smtClean="0"/>
              <a:t>    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/</a:t>
            </a:r>
            <a:r>
              <a:rPr lang="en-US" dirty="0" err="1" smtClean="0"/>
              <a:t>teori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8794" y="857232"/>
            <a:ext cx="5143536" cy="5604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B.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186238" cy="4186254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n-ID" dirty="0" smtClean="0"/>
              <a:t>          </a:t>
            </a:r>
            <a:r>
              <a:rPr lang="en-ID" u="sng" dirty="0" smtClean="0"/>
              <a:t>PENGETAHUAN: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3.1 </a:t>
            </a:r>
            <a:r>
              <a:rPr lang="en-US" dirty="0" err="1" smtClean="0"/>
              <a:t>Meghubungkan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yang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6314" y="1643051"/>
            <a:ext cx="3571900" cy="385765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en-ID" dirty="0" smtClean="0"/>
              <a:t>      </a:t>
            </a:r>
            <a:r>
              <a:rPr lang="en-ID" u="sng" dirty="0" smtClean="0"/>
              <a:t>KETERAMPILAN</a:t>
            </a:r>
          </a:p>
          <a:p>
            <a:r>
              <a:rPr lang="en-US" dirty="0" smtClean="0"/>
              <a:t>4.1 </a:t>
            </a:r>
            <a:r>
              <a:rPr lang="en-US" dirty="0" err="1" smtClean="0"/>
              <a:t>Menyajika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pencegahan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organ </a:t>
            </a:r>
            <a:r>
              <a:rPr lang="en-US" dirty="0" err="1" smtClean="0"/>
              <a:t>reproduksi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1670" y="857232"/>
            <a:ext cx="4929222" cy="56040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Kompetensi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Dasar</a:t>
            </a: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471873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ID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</a:t>
            </a:r>
            <a:r>
              <a:rPr lang="en-ID" u="sng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PENGETAHUAN :</a:t>
            </a:r>
          </a:p>
          <a:p>
            <a:pPr>
              <a:buNone/>
            </a:pPr>
            <a:r>
              <a:rPr lang="en-US" dirty="0" smtClean="0"/>
              <a:t>3.2. </a:t>
            </a:r>
            <a:r>
              <a:rPr lang="en-US" dirty="0" err="1" smtClean="0"/>
              <a:t>Menganalisis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perkembangbiakan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reproduksi</a:t>
            </a:r>
            <a:r>
              <a:rPr lang="en-US" dirty="0" smtClean="0"/>
              <a:t> </a:t>
            </a:r>
            <a:r>
              <a:rPr lang="en-US" dirty="0" err="1" smtClean="0"/>
              <a:t>tumbuhan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endParaRPr lang="en-US" dirty="0" smtClean="0"/>
          </a:p>
          <a:p>
            <a:pPr>
              <a:buNone/>
            </a:pPr>
            <a:endParaRPr 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3995766" cy="3471873"/>
          </a:xfr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en-ID" dirty="0" smtClean="0"/>
              <a:t>      </a:t>
            </a:r>
            <a:r>
              <a:rPr lang="en-ID" u="sng" dirty="0" smtClean="0"/>
              <a:t>KETERAMPILAN :</a:t>
            </a:r>
          </a:p>
          <a:p>
            <a:pPr>
              <a:buNone/>
            </a:pPr>
            <a:r>
              <a:rPr lang="en-US" dirty="0" smtClean="0"/>
              <a:t>4.2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perkembangbiakan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tumbuhan</a:t>
            </a:r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8860" y="857232"/>
            <a:ext cx="4857784" cy="56040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Kompetensi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4487"/>
            <a:ext cx="4038600" cy="385765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ID" dirty="0" smtClean="0"/>
              <a:t>      </a:t>
            </a:r>
            <a:r>
              <a:rPr lang="en-ID" u="sng" dirty="0" smtClean="0"/>
              <a:t>PENGETAHUAN :</a:t>
            </a:r>
            <a:endParaRPr lang="en-US" u="sng" dirty="0" smtClean="0"/>
          </a:p>
          <a:p>
            <a:pPr>
              <a:buNone/>
            </a:pPr>
            <a:r>
              <a:rPr lang="en-US" dirty="0" smtClean="0"/>
              <a:t>3.3.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pewarisan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pemuliaan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kelangsungan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3710014" cy="371477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ID" u="sng" dirty="0" smtClean="0"/>
              <a:t>     KETERAMPILAN </a:t>
            </a:r>
            <a:r>
              <a:rPr lang="en-ID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4.3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penelusuran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tanaman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pemuliaan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84" y="785794"/>
            <a:ext cx="5572164" cy="631844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Kompetensi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85925"/>
            <a:ext cx="4114800" cy="38576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3.4	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gejalanya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kelistrikan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saraf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hewan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4876" y="1714488"/>
            <a:ext cx="3424262" cy="392909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4.4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gejala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statis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4612" y="857232"/>
            <a:ext cx="4357718" cy="560406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Kompetensi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Dasar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57363"/>
            <a:ext cx="4038600" cy="2928959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3.5. </a:t>
            </a:r>
            <a:r>
              <a:rPr lang="en-US" dirty="0" err="1" smtClean="0"/>
              <a:t>Menerangkan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            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, </a:t>
            </a:r>
            <a:r>
              <a:rPr lang="en-US" dirty="0" err="1" smtClean="0"/>
              <a:t>energi</a:t>
            </a:r>
            <a:r>
              <a:rPr lang="en-US" dirty="0" smtClean="0"/>
              <a:t>     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, </a:t>
            </a:r>
            <a:r>
              <a:rPr lang="en-US" dirty="0" err="1" smtClean="0"/>
              <a:t>sumber</a:t>
            </a:r>
            <a:r>
              <a:rPr lang="en-US" dirty="0" smtClean="0"/>
              <a:t> energy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menghemat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8801"/>
            <a:ext cx="3567138" cy="2857521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4.5. </a:t>
            </a:r>
            <a:r>
              <a:rPr lang="en-US" dirty="0" err="1" smtClean="0"/>
              <a:t>Menyajikan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id-ID" dirty="0" smtClean="0"/>
              <a:t>ran</a:t>
            </a:r>
            <a:r>
              <a:rPr lang="en-US" dirty="0" err="1" smtClean="0"/>
              <a:t>cangan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3108" y="642918"/>
            <a:ext cx="4214842" cy="774720"/>
          </a:xfrm>
        </p:spPr>
        <p:txBody>
          <a:bodyPr/>
          <a:lstStyle/>
          <a:p>
            <a:r>
              <a:rPr lang="en-ID" b="1" u="sng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PENILAIAN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5720" y="1785925"/>
            <a:ext cx="4500594" cy="400052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r>
              <a:rPr lang="en-ID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 A.  </a:t>
            </a:r>
            <a:r>
              <a:rPr lang="en-ID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PENGETAHUAN:</a:t>
            </a:r>
          </a:p>
          <a:p>
            <a:pPr>
              <a:buNone/>
            </a:pPr>
            <a:endParaRPr lang="en-ID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457200" indent="-457200">
              <a:buAutoNum type="arabicPeriod"/>
            </a:pPr>
            <a:r>
              <a:rPr lang="en-ID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PENILAIAN HARIAN ( 4 kali )</a:t>
            </a:r>
          </a:p>
          <a:p>
            <a:pPr marL="457200" indent="-457200">
              <a:buNone/>
            </a:pPr>
            <a:endParaRPr lang="en-ID" sz="1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457200" indent="-457200">
              <a:buAutoNum type="arabicPeriod" startAt="2"/>
            </a:pPr>
            <a:r>
              <a:rPr lang="en-ID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TUGAS/ PR </a:t>
            </a:r>
          </a:p>
          <a:p>
            <a:pPr marL="457200" indent="-457200">
              <a:buNone/>
            </a:pPr>
            <a:endParaRPr lang="en-ID" sz="1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457200" indent="-457200">
              <a:buNone/>
            </a:pPr>
            <a:r>
              <a:rPr lang="en-ID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3. PENILAIAN TENGAH SEMESTER ( PTS )</a:t>
            </a:r>
          </a:p>
          <a:p>
            <a:pPr marL="457200" indent="-457200">
              <a:buNone/>
            </a:pPr>
            <a:endParaRPr lang="en-ID" sz="1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457200" indent="-457200">
              <a:buNone/>
            </a:pPr>
            <a:r>
              <a:rPr lang="en-ID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4. PENILAIAN AKHIR SEMESTER ( PAS )</a:t>
            </a:r>
          </a:p>
          <a:p>
            <a:pPr marL="457200" indent="-457200">
              <a:buNone/>
            </a:pPr>
            <a:r>
              <a:rPr lang="en-ID" sz="1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5. KKM = 74</a:t>
            </a:r>
          </a:p>
          <a:p>
            <a:pPr marL="457200" indent="-457200">
              <a:buNone/>
            </a:pPr>
            <a:endParaRPr lang="en-U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9190" y="1785927"/>
            <a:ext cx="3357586" cy="328614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en-ID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B. </a:t>
            </a:r>
            <a:r>
              <a:rPr lang="en-ID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KETERAMPILAN</a:t>
            </a:r>
            <a:r>
              <a:rPr lang="en-ID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:</a:t>
            </a:r>
          </a:p>
          <a:p>
            <a:pPr>
              <a:buNone/>
            </a:pPr>
            <a:endParaRPr lang="en-ID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514350" indent="-514350">
              <a:buAutoNum type="arabicPeriod"/>
            </a:pPr>
            <a:r>
              <a:rPr lang="en-ID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PRAKTEK</a:t>
            </a:r>
          </a:p>
          <a:p>
            <a:pPr marL="514350" indent="-514350">
              <a:buNone/>
            </a:pPr>
            <a:r>
              <a:rPr lang="en-ID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pPr marL="514350" indent="-514350">
              <a:buNone/>
            </a:pPr>
            <a:r>
              <a:rPr lang="en-ID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 PROYEK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0298" y="785794"/>
            <a:ext cx="4286280" cy="6318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Latihan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0034" y="1571612"/>
            <a:ext cx="4114800" cy="39005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1. </a:t>
            </a:r>
            <a:r>
              <a:rPr lang="en-US" dirty="0" err="1" smtClean="0"/>
              <a:t>Sebutksn</a:t>
            </a:r>
            <a:r>
              <a:rPr lang="en-US" dirty="0" smtClean="0"/>
              <a:t> 7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2. </a:t>
            </a: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makhluk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senyawa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skala-skala</a:t>
            </a:r>
            <a:r>
              <a:rPr lang="en-US" dirty="0" smtClean="0"/>
              <a:t> </a:t>
            </a:r>
            <a:r>
              <a:rPr lang="en-US" dirty="0" err="1" smtClean="0"/>
              <a:t>termometer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2924196" cy="390050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6. </a:t>
            </a:r>
            <a:r>
              <a:rPr lang="en-US" dirty="0" err="1" smtClean="0"/>
              <a:t>Tuliskan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kalor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7. </a:t>
            </a:r>
            <a:r>
              <a:rPr lang="en-US" dirty="0" err="1" smtClean="0"/>
              <a:t>Sebutkan</a:t>
            </a:r>
            <a:r>
              <a:rPr lang="en-US" dirty="0" smtClean="0"/>
              <a:t> </a:t>
            </a:r>
            <a:r>
              <a:rPr lang="en-US" dirty="0" err="1" smtClean="0"/>
              <a:t>bentuk-bentuk</a:t>
            </a:r>
            <a:r>
              <a:rPr lang="en-US" dirty="0" smtClean="0"/>
              <a:t> </a:t>
            </a:r>
            <a:r>
              <a:rPr lang="en-US" dirty="0" err="1" smtClean="0"/>
              <a:t>energi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1271</TotalTime>
  <Words>461</Words>
  <Application>Microsoft Office PowerPoint</Application>
  <PresentationFormat>On-screen Show (4:3)</PresentationFormat>
  <Paragraphs>75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MATA PELAJARAN IPA</vt:lpstr>
      <vt:lpstr>A. KOMPETENSI INTI</vt:lpstr>
      <vt:lpstr>B. Kompetensi Dasar</vt:lpstr>
      <vt:lpstr>Kompetensi Dasar</vt:lpstr>
      <vt:lpstr>Kompetensi Dasar</vt:lpstr>
      <vt:lpstr>Kompetensi Dasar</vt:lpstr>
      <vt:lpstr>Kompetensi Dasar</vt:lpstr>
      <vt:lpstr>PENILAIAN</vt:lpstr>
      <vt:lpstr>Latihan soal</vt:lpstr>
      <vt:lpstr>Latihan soal</vt:lpstr>
      <vt:lpstr>TRIMA KASIH  26 JULI 2021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BAB I   Objek IPA dan Pengamatannya</dc:title>
  <dc:creator>HP</dc:creator>
  <cp:lastModifiedBy>Acer</cp:lastModifiedBy>
  <cp:revision>99</cp:revision>
  <dcterms:created xsi:type="dcterms:W3CDTF">2014-06-15T13:56:33Z</dcterms:created>
  <dcterms:modified xsi:type="dcterms:W3CDTF">2021-07-26T02:36:58Z</dcterms:modified>
</cp:coreProperties>
</file>