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34" r:id="rId2"/>
    <p:sldId id="346" r:id="rId3"/>
    <p:sldId id="338" r:id="rId4"/>
    <p:sldId id="343" r:id="rId5"/>
    <p:sldId id="344" r:id="rId6"/>
    <p:sldId id="345" r:id="rId7"/>
    <p:sldId id="339" r:id="rId8"/>
    <p:sldId id="337" r:id="rId9"/>
    <p:sldId id="342" r:id="rId10"/>
    <p:sldId id="322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71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5DE858-F5B4-44AA-852A-56DAFBE37BB1}" type="datetimeFigureOut">
              <a:rPr lang="id-ID" smtClean="0"/>
              <a:pPr/>
              <a:t>02/08/2021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id-ID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Agustus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id-ID" dirty="0" smtClean="0">
                <a:solidFill>
                  <a:srgbClr val="FFC000"/>
                </a:solidFill>
              </a:rPr>
              <a:t>2021</a:t>
            </a:r>
            <a:endParaRPr lang="id-ID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id-ID" dirty="0" smtClean="0">
                <a:solidFill>
                  <a:srgbClr val="FFC000"/>
                </a:solidFill>
              </a:rPr>
              <a:t>Meeting 1</a:t>
            </a:r>
          </a:p>
          <a:p>
            <a:pPr marL="0" indent="0">
              <a:buNone/>
            </a:pPr>
            <a:endParaRPr lang="id-ID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d-ID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4744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olonna MT" pitchFamily="82" charset="0"/>
              </a:rPr>
              <a:t>PEMBELAJARAN DARING </a:t>
            </a:r>
            <a:br>
              <a:rPr lang="id-ID" sz="2000" dirty="0" smtClean="0">
                <a:solidFill>
                  <a:schemeClr val="tx1"/>
                </a:solidFill>
                <a:latin typeface="Colonna MT" pitchFamily="82" charset="0"/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ANGKASA KUPANG</a:t>
            </a:r>
            <a:r>
              <a:rPr lang="id-ID" sz="2000" dirty="0" smtClean="0">
                <a:solidFill>
                  <a:schemeClr val="tx1"/>
                </a:solidFill>
                <a:latin typeface="Colonna MT" pitchFamily="82" charset="0"/>
              </a:rPr>
              <a:t/>
            </a:r>
            <a:br>
              <a:rPr lang="id-ID" sz="2000" dirty="0" smtClean="0">
                <a:solidFill>
                  <a:schemeClr val="tx1"/>
                </a:solidFill>
                <a:latin typeface="Colonna MT" pitchFamily="82" charset="0"/>
              </a:rPr>
            </a:br>
            <a:r>
              <a:rPr lang="id-ID" sz="2000" dirty="0" smtClean="0">
                <a:solidFill>
                  <a:schemeClr val="tx1"/>
                </a:solidFill>
                <a:latin typeface="Colonna MT" pitchFamily="82" charset="0"/>
              </a:rPr>
              <a:t>KELAS VII-SEMESTER GANJIL</a:t>
            </a:r>
            <a:endParaRPr lang="id-ID" sz="2000" dirty="0"/>
          </a:p>
        </p:txBody>
      </p:sp>
      <p:pic>
        <p:nvPicPr>
          <p:cNvPr id="5" name="Picture 4" descr="D:\Data Sekolah\KESISWAAN\Logo Yasarin\images (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72" y="476672"/>
            <a:ext cx="1008113" cy="77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81446" y="2708920"/>
            <a:ext cx="265445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Introducing Self/ Perkenalan Diri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981446" y="3501008"/>
            <a:ext cx="272645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Penyampaian  Tujuan Pembelajaran</a:t>
            </a:r>
            <a:endParaRPr lang="id-ID" dirty="0"/>
          </a:p>
        </p:txBody>
      </p:sp>
      <p:sp>
        <p:nvSpPr>
          <p:cNvPr id="8" name="Rounded Rectangle 7"/>
          <p:cNvSpPr/>
          <p:nvPr/>
        </p:nvSpPr>
        <p:spPr>
          <a:xfrm>
            <a:off x="1351334" y="4509120"/>
            <a:ext cx="235657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Pengenalan Materi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611559" y="2708920"/>
            <a:ext cx="288033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693412" y="3573016"/>
            <a:ext cx="288033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693413" y="4617132"/>
            <a:ext cx="288033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716016" y="3908310"/>
            <a:ext cx="4176464" cy="22322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Hello Everyone</a:t>
            </a:r>
          </a:p>
          <a:p>
            <a:pPr algn="ctr"/>
            <a:r>
              <a:rPr lang="id-ID" sz="1400" dirty="0" smtClean="0"/>
              <a:t>My full name is Katharina Sanam</a:t>
            </a:r>
          </a:p>
          <a:p>
            <a:pPr algn="ctr"/>
            <a:r>
              <a:rPr lang="id-ID" sz="1400" dirty="0" smtClean="0"/>
              <a:t>My Nick Name is Ketrin</a:t>
            </a:r>
          </a:p>
          <a:p>
            <a:pPr algn="ctr"/>
            <a:r>
              <a:rPr lang="id-ID" sz="1400" dirty="0" smtClean="0"/>
              <a:t>I live in Naimata</a:t>
            </a:r>
          </a:p>
          <a:p>
            <a:pPr algn="ctr"/>
            <a:r>
              <a:rPr lang="id-ID" sz="1400" dirty="0" smtClean="0"/>
              <a:t>Now, I teach in  SDS  ANGKASA AND SMP ANGKASA LANUD EL TARI KUPANG .Thank you</a:t>
            </a:r>
            <a:endParaRPr lang="id-ID" sz="1400" dirty="0"/>
          </a:p>
        </p:txBody>
      </p:sp>
      <p:pic>
        <p:nvPicPr>
          <p:cNvPr id="13" name="Picture 3" descr="D:\FOTO PRIBADI\IMG-20190525-WA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700809"/>
            <a:ext cx="381642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ASUS\Downloads\LOGO SMP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032510" cy="949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873851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nimasi Bergerak Terima Kasih Untuk Pembukaan Presentasi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AutoShape 4" descr="blob:https://web.whatsapp.com/8c1e29ee-9f31-4ec9-b622-7a82e7a5682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" t="34706" r="658" b="27687"/>
          <a:stretch/>
        </p:blipFill>
        <p:spPr bwMode="auto">
          <a:xfrm>
            <a:off x="612775" y="160337"/>
            <a:ext cx="8207697" cy="48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3839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d-ID" dirty="0" smtClean="0">
                <a:latin typeface="Modern No. 20" pitchFamily="18" charset="0"/>
              </a:rPr>
              <a:t>God ,Thank you for this beutiful day. Thank you for your blessing so that we can meet each other although via virtual meeting </a:t>
            </a:r>
            <a:r>
              <a:rPr lang="en-US" dirty="0" smtClean="0">
                <a:latin typeface="Modern No. 20" pitchFamily="18" charset="0"/>
              </a:rPr>
              <a:t> only</a:t>
            </a:r>
            <a:r>
              <a:rPr lang="id-ID" dirty="0" smtClean="0">
                <a:latin typeface="Modern No. 20" pitchFamily="18" charset="0"/>
              </a:rPr>
              <a:t>. </a:t>
            </a:r>
            <a:r>
              <a:rPr lang="id-ID" dirty="0" smtClean="0">
                <a:latin typeface="Modern No. 20" pitchFamily="18" charset="0"/>
              </a:rPr>
              <a:t>Hopelly what we will learn we can receive it </a:t>
            </a:r>
            <a:r>
              <a:rPr lang="en-US" dirty="0" smtClean="0">
                <a:latin typeface="Modern No. 20" pitchFamily="18" charset="0"/>
              </a:rPr>
              <a:t>as well as</a:t>
            </a:r>
            <a:r>
              <a:rPr lang="id-ID" dirty="0" smtClean="0">
                <a:latin typeface="Modern No. 20" pitchFamily="18" charset="0"/>
              </a:rPr>
              <a:t>. </a:t>
            </a:r>
            <a:r>
              <a:rPr lang="id-ID" dirty="0" smtClean="0">
                <a:latin typeface="Modern No. 20" pitchFamily="18" charset="0"/>
              </a:rPr>
              <a:t>Bless all of us as the teacher </a:t>
            </a:r>
            <a:r>
              <a:rPr lang="id-ID" dirty="0" smtClean="0">
                <a:latin typeface="Modern No. 20" pitchFamily="18" charset="0"/>
              </a:rPr>
              <a:t>and</a:t>
            </a:r>
            <a:r>
              <a:rPr lang="en-US" dirty="0" smtClean="0">
                <a:latin typeface="Modern No. 20" pitchFamily="18" charset="0"/>
              </a:rPr>
              <a:t> as the</a:t>
            </a:r>
            <a:r>
              <a:rPr lang="id-ID" dirty="0" smtClean="0">
                <a:latin typeface="Modern No. 20" pitchFamily="18" charset="0"/>
              </a:rPr>
              <a:t> </a:t>
            </a:r>
            <a:r>
              <a:rPr lang="id-ID" dirty="0" smtClean="0">
                <a:latin typeface="Modern No. 20" pitchFamily="18" charset="0"/>
              </a:rPr>
              <a:t>students. Thank you God, AMEN</a:t>
            </a:r>
          </a:p>
          <a:p>
            <a:pPr marL="0" indent="0"/>
            <a:endParaRPr lang="id-ID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/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 </a:t>
            </a:r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name of the father,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and</a:t>
            </a:r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of </a:t>
            </a:r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son, and of the holly spirit, amen(Khatolik</a:t>
            </a:r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  <a:endParaRPr lang="id-ID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/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Catatan : Muslim, Hindu, Budha dn protestan menyesusiakan dengan tata cara agamanya masing-masing.</a:t>
            </a:r>
          </a:p>
          <a:p>
            <a:endParaRPr lang="id-ID" dirty="0">
              <a:latin typeface="Monotype Corsiva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Opening pray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r="12740" b="48277"/>
          <a:stretch/>
        </p:blipFill>
        <p:spPr bwMode="auto">
          <a:xfrm>
            <a:off x="539552" y="908721"/>
            <a:ext cx="36724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719704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Metode Pembelajaran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sz="2000" dirty="0" smtClean="0"/>
              <a:t>Whatsup, google form, google meet      </a:t>
            </a:r>
            <a:r>
              <a:rPr lang="id-ID" sz="1400" dirty="0" smtClean="0">
                <a:solidFill>
                  <a:srgbClr val="002060"/>
                </a:solidFill>
              </a:rPr>
              <a:t>Daring(online) Kombinasi Luring(Ofline/Tatap Muka)</a:t>
            </a:r>
          </a:p>
          <a:p>
            <a:pPr marL="0" indent="0">
              <a:buNone/>
            </a:pPr>
            <a:endParaRPr lang="id-ID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d-ID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d-ID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d-ID" sz="1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d-ID" sz="2400" dirty="0" smtClean="0">
                <a:solidFill>
                  <a:srgbClr val="002060"/>
                </a:solidFill>
              </a:rPr>
              <a:t>Scientific Aprpoach </a:t>
            </a:r>
            <a:endParaRPr lang="id-ID" sz="24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40591" y="1937792"/>
            <a:ext cx="792088" cy="504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Callout 4"/>
          <p:cNvSpPr/>
          <p:nvPr/>
        </p:nvSpPr>
        <p:spPr>
          <a:xfrm>
            <a:off x="683568" y="1973796"/>
            <a:ext cx="2592288" cy="43204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METODE</a:t>
            </a:r>
            <a:endParaRPr lang="id-ID" dirty="0"/>
          </a:p>
        </p:txBody>
      </p:sp>
      <p:sp>
        <p:nvSpPr>
          <p:cNvPr id="6" name="Oval Callout 5"/>
          <p:cNvSpPr/>
          <p:nvPr/>
        </p:nvSpPr>
        <p:spPr>
          <a:xfrm>
            <a:off x="5868144" y="1666352"/>
            <a:ext cx="2592288" cy="62711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MODEL PEMBELAJARAN</a:t>
            </a:r>
            <a:endParaRPr lang="id-ID" dirty="0"/>
          </a:p>
        </p:txBody>
      </p:sp>
      <p:sp>
        <p:nvSpPr>
          <p:cNvPr id="7" name="Oval Callout 6"/>
          <p:cNvSpPr/>
          <p:nvPr/>
        </p:nvSpPr>
        <p:spPr>
          <a:xfrm>
            <a:off x="3056424" y="3928472"/>
            <a:ext cx="2592288" cy="43204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PENDEKATAN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1773571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 b="49336"/>
          <a:stretch/>
        </p:blipFill>
        <p:spPr bwMode="auto">
          <a:xfrm>
            <a:off x="4499992" y="980728"/>
            <a:ext cx="4248472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MATERI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53282"/>
          <a:stretch/>
        </p:blipFill>
        <p:spPr bwMode="auto">
          <a:xfrm>
            <a:off x="539552" y="1700808"/>
            <a:ext cx="38610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975416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d-ID" dirty="0" smtClean="0"/>
              <a:t>Lanjutan 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 b="51560"/>
          <a:stretch/>
        </p:blipFill>
        <p:spPr bwMode="auto">
          <a:xfrm>
            <a:off x="0" y="908720"/>
            <a:ext cx="43559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51561"/>
          <a:stretch/>
        </p:blipFill>
        <p:spPr bwMode="auto">
          <a:xfrm>
            <a:off x="4283968" y="908720"/>
            <a:ext cx="4860032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35779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8" b="57082"/>
          <a:stretch/>
        </p:blipFill>
        <p:spPr bwMode="auto">
          <a:xfrm>
            <a:off x="0" y="332656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42793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SUMBER BELAJAR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id-ID" dirty="0" smtClean="0"/>
              <a:t>DI DAPAT DARI :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Flowchart: Decision 3"/>
          <p:cNvSpPr/>
          <p:nvPr/>
        </p:nvSpPr>
        <p:spPr>
          <a:xfrm>
            <a:off x="1619672" y="2132856"/>
            <a:ext cx="4968552" cy="936104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YOUTUBE</a:t>
            </a:r>
            <a:endParaRPr lang="id-ID" sz="3200" dirty="0"/>
          </a:p>
        </p:txBody>
      </p:sp>
      <p:sp>
        <p:nvSpPr>
          <p:cNvPr id="6" name="Flowchart: Decision 5"/>
          <p:cNvSpPr/>
          <p:nvPr/>
        </p:nvSpPr>
        <p:spPr>
          <a:xfrm>
            <a:off x="1331640" y="3933056"/>
            <a:ext cx="5256584" cy="1224136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HAND OUT GURU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5017406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MEDIA BELAJAR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4" name="Right Arrow 3"/>
          <p:cNvSpPr/>
          <p:nvPr/>
        </p:nvSpPr>
        <p:spPr>
          <a:xfrm>
            <a:off x="1352587" y="1758357"/>
            <a:ext cx="2520280" cy="16561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 smtClean="0">
                <a:solidFill>
                  <a:srgbClr val="0070C0"/>
                </a:solidFill>
              </a:rPr>
              <a:t>HP</a:t>
            </a:r>
            <a:endParaRPr lang="id-ID" sz="4400" dirty="0">
              <a:solidFill>
                <a:srgbClr val="0070C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51720" y="3414541"/>
            <a:ext cx="4536504" cy="17426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rgbClr val="C00000"/>
                </a:solidFill>
              </a:rPr>
              <a:t>LAPTOP/KOMPUTER</a:t>
            </a:r>
            <a:endParaRPr lang="id-ID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1534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CLOSING pRAY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dirty="0" smtClean="0"/>
              <a:t>PRAY(Doa)</a:t>
            </a:r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name of the father,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son and of the holly spirit, amen(Khatolik)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 God thank you for your blesiing today. Now, we have finish our study , please stay with us, so that we can continue our next lesson as well as, Amen</a:t>
            </a:r>
          </a:p>
          <a:p>
            <a:pPr marL="0" indent="0">
              <a:buNone/>
            </a:pP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name of the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father, </a:t>
            </a: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son, </a:t>
            </a: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of the holly spirit, amen(Khatolik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Catatan : Muslim, Hindu, Budha dn protestan menyesusiakan dengan tata cara agamanya masing-masing.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2483768" y="1196752"/>
            <a:ext cx="100811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61626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1953</TotalTime>
  <Words>279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PEMBELAJARAN DARING  ANGKASA KUPANG KELAS VII-SEMESTER GANJIL</vt:lpstr>
      <vt:lpstr>Opening pray</vt:lpstr>
      <vt:lpstr>Metode Pembelajaran</vt:lpstr>
      <vt:lpstr>MATERI</vt:lpstr>
      <vt:lpstr>Lanjutan </vt:lpstr>
      <vt:lpstr>PowerPoint Presentation</vt:lpstr>
      <vt:lpstr>SUMBER BELAJAR</vt:lpstr>
      <vt:lpstr>MEDIA BELAJAR</vt:lpstr>
      <vt:lpstr>CLOSING pRAY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192</cp:revision>
  <dcterms:created xsi:type="dcterms:W3CDTF">2016-11-14T13:12:12Z</dcterms:created>
  <dcterms:modified xsi:type="dcterms:W3CDTF">2021-08-02T08:32:27Z</dcterms:modified>
</cp:coreProperties>
</file>