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>
              <a:fillRect/>
            </a:stretch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>
              <a:fillRect/>
            </a:stretch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7E01-4974-4F05-B4E5-C405B93441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>
              <a:fillRect/>
            </a:stretch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>
              <a:fillRect/>
            </a:stretch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D74023-330C-44BB-A1D4-3E54A25E5E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6D7E01-4974-4F05-B4E5-C405B934416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2049185"/>
          </a:xfrm>
        </p:spPr>
        <p:txBody>
          <a:bodyPr>
            <a:normAutofit fontScale="90000"/>
          </a:bodyPr>
          <a:lstStyle/>
          <a:p>
            <a:r>
              <a:rPr lang="en-US" dirty="0"/>
              <a:t>PENDIDIKAN AGAMA KRISTEN </a:t>
            </a:r>
            <a:br>
              <a:rPr lang="en-US" dirty="0"/>
            </a:br>
            <a:r>
              <a:rPr lang="en-US" dirty="0"/>
              <a:t>KELAS 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077072"/>
            <a:ext cx="5308866" cy="115212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OLEH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ONAM MARSELINA NAITBOHO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Dimasa 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orang-orang </a:t>
            </a:r>
            <a:r>
              <a:rPr lang="en-US" dirty="0" err="1"/>
              <a:t>tersingkir</a:t>
            </a:r>
            <a:r>
              <a:rPr lang="en-US" dirty="0"/>
              <a:t> dan </a:t>
            </a:r>
            <a:r>
              <a:rPr lang="en-US" dirty="0" err="1"/>
              <a:t>tersisihkan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janda</a:t>
            </a:r>
            <a:r>
              <a:rPr lang="en-US" dirty="0"/>
              <a:t>. Karena </a:t>
            </a:r>
            <a:r>
              <a:rPr lang="en-US" dirty="0" err="1"/>
              <a:t>itu</a:t>
            </a:r>
            <a:r>
              <a:rPr lang="en-US" dirty="0"/>
              <a:t> ,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pun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bakti</a:t>
            </a:r>
            <a:r>
              <a:rPr lang="en-US" dirty="0"/>
              <a:t> social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GEREJA YANG BERSAKSI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err="1"/>
              <a:t>Gereja</a:t>
            </a:r>
            <a:r>
              <a:rPr lang="en-US" dirty="0"/>
              <a:t> yang </a:t>
            </a:r>
            <a:r>
              <a:rPr lang="en-US" dirty="0" err="1"/>
              <a:t>bersaksi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kesaksian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Allah </a:t>
            </a:r>
            <a:r>
              <a:rPr lang="en-US" dirty="0" err="1"/>
              <a:t>bagi</a:t>
            </a:r>
            <a:r>
              <a:rPr lang="en-US" dirty="0"/>
              <a:t> dunia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Yunani , </a:t>
            </a:r>
            <a:r>
              <a:rPr lang="en-US" dirty="0" err="1"/>
              <a:t>kesaksian</a:t>
            </a:r>
            <a:r>
              <a:rPr lang="en-US" dirty="0"/>
              <a:t> di </a:t>
            </a:r>
            <a:r>
              <a:rPr lang="en-US" dirty="0" err="1"/>
              <a:t>terjemahkan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“</a:t>
            </a:r>
            <a:r>
              <a:rPr lang="en-US" dirty="0" err="1"/>
              <a:t>Marturia</a:t>
            </a:r>
            <a:r>
              <a:rPr lang="en-US" dirty="0"/>
              <a:t>”.</a:t>
            </a:r>
            <a:endParaRPr lang="en-US" dirty="0"/>
          </a:p>
          <a:p>
            <a:pPr algn="ctr">
              <a:buNone/>
            </a:pPr>
            <a:r>
              <a:rPr lang="en-US" dirty="0"/>
              <a:t>Dari kata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“</a:t>
            </a:r>
            <a:r>
              <a:rPr lang="en-US" dirty="0" err="1"/>
              <a:t>Martir</a:t>
            </a:r>
            <a:r>
              <a:rPr lang="en-US" dirty="0"/>
              <a:t>” </a:t>
            </a:r>
            <a:r>
              <a:rPr lang="en-US" dirty="0" err="1"/>
              <a:t>atau</a:t>
            </a:r>
            <a:r>
              <a:rPr lang="en-US" dirty="0"/>
              <a:t> “</a:t>
            </a:r>
            <a:r>
              <a:rPr lang="en-US" dirty="0" err="1"/>
              <a:t>Syuhada</a:t>
            </a:r>
            <a:r>
              <a:rPr lang="en-US" dirty="0"/>
              <a:t>” </a:t>
            </a:r>
            <a:r>
              <a:rPr lang="en-US" dirty="0" err="1"/>
              <a:t>yaitu</a:t>
            </a:r>
            <a:r>
              <a:rPr lang="en-US" dirty="0"/>
              <a:t> orang yang </a:t>
            </a:r>
            <a:r>
              <a:rPr lang="en-US" dirty="0" err="1"/>
              <a:t>mati</a:t>
            </a:r>
            <a:r>
              <a:rPr lang="en-US" dirty="0"/>
              <a:t> </a:t>
            </a:r>
            <a:r>
              <a:rPr lang="en-US" dirty="0" err="1"/>
              <a:t>syahid</a:t>
            </a:r>
            <a:r>
              <a:rPr lang="en-US" dirty="0"/>
              <a:t>, </a:t>
            </a:r>
            <a:r>
              <a:rPr lang="en-US" dirty="0" err="1"/>
              <a:t>meninggal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imannya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Stefanus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Martir</a:t>
            </a:r>
            <a:endParaRPr lang="en-US" dirty="0"/>
          </a:p>
          <a:p>
            <a:pPr algn="ctr">
              <a:buNone/>
            </a:pPr>
            <a:r>
              <a:rPr lang="en-US" dirty="0"/>
              <a:t>                (</a:t>
            </a:r>
            <a:r>
              <a:rPr lang="en-US" dirty="0" err="1"/>
              <a:t>Kisah</a:t>
            </a:r>
            <a:r>
              <a:rPr lang="en-US" dirty="0"/>
              <a:t> Para Rasul 6:9-7:60)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kisah</a:t>
            </a:r>
            <a:r>
              <a:rPr lang="en-US" dirty="0"/>
              <a:t> para </a:t>
            </a:r>
            <a:r>
              <a:rPr lang="en-US" dirty="0" err="1"/>
              <a:t>rasul</a:t>
            </a:r>
            <a:r>
              <a:rPr lang="en-US" dirty="0"/>
              <a:t> 2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pada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pentakosta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r>
              <a:rPr lang="en-US" dirty="0"/>
              <a:t> ,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ribu</a:t>
            </a:r>
            <a:r>
              <a:rPr lang="en-US" dirty="0"/>
              <a:t> orang </a:t>
            </a:r>
            <a:r>
              <a:rPr lang="en-US" dirty="0" err="1"/>
              <a:t>mengaku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 dan </a:t>
            </a:r>
            <a:r>
              <a:rPr lang="en-US" dirty="0" err="1"/>
              <a:t>dibaptiskan</a:t>
            </a:r>
            <a:r>
              <a:rPr lang="en-US" dirty="0"/>
              <a:t> .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Petrus </a:t>
            </a:r>
            <a:r>
              <a:rPr lang="en-US" dirty="0" err="1"/>
              <a:t>memberitakan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Yesus</a:t>
            </a:r>
            <a:r>
              <a:rPr lang="en-US" dirty="0"/>
              <a:t> yang </a:t>
            </a:r>
            <a:r>
              <a:rPr lang="en-US" dirty="0" err="1"/>
              <a:t>bangkit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</a:t>
            </a:r>
            <a:r>
              <a:rPr lang="en-US" dirty="0" err="1"/>
              <a:t>banyak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diYerusalem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kisah</a:t>
            </a:r>
            <a:r>
              <a:rPr lang="en-US" dirty="0"/>
              <a:t> para </a:t>
            </a:r>
            <a:r>
              <a:rPr lang="en-US" dirty="0" err="1"/>
              <a:t>rasul</a:t>
            </a:r>
            <a:r>
              <a:rPr lang="en-US" dirty="0"/>
              <a:t> 2:14 </a:t>
            </a:r>
            <a:r>
              <a:rPr lang="en-US" dirty="0" err="1"/>
              <a:t>dikatakan</a:t>
            </a:r>
            <a:r>
              <a:rPr lang="en-US" dirty="0"/>
              <a:t>” </a:t>
            </a:r>
            <a:r>
              <a:rPr lang="en-US" i="1" dirty="0" err="1"/>
              <a:t>Maka</a:t>
            </a:r>
            <a:r>
              <a:rPr lang="en-US" i="1" dirty="0"/>
              <a:t> </a:t>
            </a:r>
            <a:r>
              <a:rPr lang="en-US" i="1" dirty="0" err="1"/>
              <a:t>bangkittlah</a:t>
            </a:r>
            <a:r>
              <a:rPr lang="en-US" i="1" dirty="0"/>
              <a:t> Petrus </a:t>
            </a:r>
            <a:r>
              <a:rPr lang="en-US" i="1" dirty="0" err="1"/>
              <a:t>berdiri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kesebelas</a:t>
            </a:r>
            <a:r>
              <a:rPr lang="en-US" i="1" dirty="0"/>
              <a:t> </a:t>
            </a:r>
            <a:r>
              <a:rPr lang="en-US" i="1" dirty="0" err="1"/>
              <a:t>rasul</a:t>
            </a:r>
            <a:r>
              <a:rPr lang="en-US" i="1" dirty="0"/>
              <a:t> </a:t>
            </a:r>
            <a:r>
              <a:rPr lang="en-US" i="1" dirty="0" err="1"/>
              <a:t>itu</a:t>
            </a:r>
            <a:r>
              <a:rPr lang="en-US" i="1" dirty="0"/>
              <a:t> ,dan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suara</a:t>
            </a:r>
            <a:r>
              <a:rPr lang="en-US" i="1" dirty="0"/>
              <a:t> </a:t>
            </a:r>
            <a:r>
              <a:rPr lang="en-US" i="1" dirty="0" err="1"/>
              <a:t>nyaring</a:t>
            </a:r>
            <a:r>
              <a:rPr lang="en-US" i="1" dirty="0"/>
              <a:t> </a:t>
            </a:r>
            <a:r>
              <a:rPr lang="en-US" i="1" dirty="0" err="1"/>
              <a:t>ia</a:t>
            </a:r>
            <a:r>
              <a:rPr lang="en-US" i="1" dirty="0"/>
              <a:t> </a:t>
            </a:r>
            <a:r>
              <a:rPr lang="en-US" i="1" dirty="0" err="1"/>
              <a:t>berkata</a:t>
            </a:r>
            <a:r>
              <a:rPr lang="en-US" i="1" dirty="0"/>
              <a:t> </a:t>
            </a:r>
            <a:r>
              <a:rPr lang="en-US" i="1" dirty="0" err="1"/>
              <a:t>keada</a:t>
            </a:r>
            <a:r>
              <a:rPr lang="en-US" i="1" dirty="0"/>
              <a:t> </a:t>
            </a:r>
            <a:r>
              <a:rPr lang="en-US" i="1" dirty="0" err="1"/>
              <a:t>mereka</a:t>
            </a:r>
            <a:r>
              <a:rPr lang="en-US" i="1" dirty="0"/>
              <a:t> : Hai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oran</a:t>
            </a:r>
            <a:r>
              <a:rPr lang="en-US" i="1" dirty="0"/>
              <a:t> </a:t>
            </a:r>
            <a:r>
              <a:rPr lang="en-US" i="1" dirty="0" err="1"/>
              <a:t>Yahudi</a:t>
            </a:r>
            <a:r>
              <a:rPr lang="en-US" i="1" dirty="0"/>
              <a:t> dan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semua</a:t>
            </a:r>
            <a:r>
              <a:rPr lang="en-US" i="1" dirty="0"/>
              <a:t> yang </a:t>
            </a:r>
            <a:r>
              <a:rPr lang="en-US" i="1" dirty="0" err="1"/>
              <a:t>tinggal</a:t>
            </a:r>
            <a:r>
              <a:rPr lang="en-US" i="1" dirty="0"/>
              <a:t> di </a:t>
            </a:r>
            <a:r>
              <a:rPr lang="en-US" i="1" dirty="0" err="1"/>
              <a:t>Yerusalem</a:t>
            </a:r>
            <a:r>
              <a:rPr lang="en-US" i="1" dirty="0"/>
              <a:t>, </a:t>
            </a:r>
            <a:r>
              <a:rPr lang="en-US" i="1" dirty="0" err="1"/>
              <a:t>ketahuilah</a:t>
            </a:r>
            <a:r>
              <a:rPr lang="en-US" i="1" dirty="0"/>
              <a:t> dan </a:t>
            </a:r>
            <a:r>
              <a:rPr lang="en-US" i="1" dirty="0" err="1"/>
              <a:t>camkanlah</a:t>
            </a:r>
            <a:r>
              <a:rPr lang="en-US" i="1" dirty="0"/>
              <a:t> </a:t>
            </a:r>
            <a:r>
              <a:rPr lang="en-US" i="1" dirty="0" err="1"/>
              <a:t>perkataanku</a:t>
            </a:r>
            <a:r>
              <a:rPr lang="en-US" i="1" dirty="0"/>
              <a:t> </a:t>
            </a:r>
            <a:r>
              <a:rPr lang="en-US" i="1" dirty="0" err="1"/>
              <a:t>ini</a:t>
            </a:r>
            <a:r>
              <a:rPr lang="en-US" i="1" dirty="0"/>
              <a:t>.”</a:t>
            </a:r>
            <a:endParaRPr lang="en-US" i="1" dirty="0"/>
          </a:p>
          <a:p>
            <a:pPr marL="0" indent="0">
              <a:buNone/>
            </a:pPr>
            <a:endParaRPr lang="en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GEREJA YANG BERSAKSI DAN MELAYANI DI DUNIA</a:t>
            </a:r>
            <a:br>
              <a:rPr lang="en-US" sz="3600" dirty="0"/>
            </a:b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Alkitab</a:t>
            </a:r>
            <a:r>
              <a:rPr lang="en-US" sz="3600" dirty="0"/>
              <a:t> : </a:t>
            </a:r>
            <a:r>
              <a:rPr lang="en-US" sz="3600" dirty="0" err="1"/>
              <a:t>Yoh</a:t>
            </a:r>
            <a:r>
              <a:rPr lang="en-US" sz="3600" dirty="0"/>
              <a:t> 15:18-19 ; </a:t>
            </a:r>
            <a:r>
              <a:rPr lang="en-US" sz="3600" dirty="0" err="1"/>
              <a:t>Kis</a:t>
            </a:r>
            <a:r>
              <a:rPr lang="en-US" sz="3600" dirty="0"/>
              <a:t> 1:6-8 ; 6:1-6</a:t>
            </a:r>
            <a:br>
              <a:rPr lang="en-US" sz="36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 bwMode="auto">
          <a:xfrm>
            <a:off x="3528219" y="3122613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-28151"/>
            <a:ext cx="9144000" cy="688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Menyebutkan beberapa conoh pelayanan sosial yang telah dilakukan gereja dan orang Kristen yang ia kenal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Menjelaskan bagaimana kehidupan seorang murid Kristus diwujudkan dalam bentuk-bentuk pelayanan dan kepeduliannya kepada orang lain, tanpa membeda-bedakan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Menunjukkan tindakan-tindakan gereja yang kurang bijaksana dan berpotensi membangkitkan kontraversi dalam masyarakat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Gereja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air :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protestan</a:t>
            </a:r>
            <a:r>
              <a:rPr lang="en-US" dirty="0"/>
              <a:t> </a:t>
            </a:r>
            <a:r>
              <a:rPr lang="en-US" dirty="0" err="1"/>
              <a:t>indonesia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barat</a:t>
            </a:r>
            <a:r>
              <a:rPr lang="en-US" dirty="0"/>
              <a:t> (GPIB) </a:t>
            </a:r>
            <a:r>
              <a:rPr lang="en-US" dirty="0" err="1"/>
              <a:t>Koinonia</a:t>
            </a:r>
            <a:r>
              <a:rPr lang="en-US" dirty="0"/>
              <a:t>, </a:t>
            </a:r>
            <a:r>
              <a:rPr lang="en-US" dirty="0" err="1"/>
              <a:t>Kebon</a:t>
            </a:r>
            <a:r>
              <a:rPr lang="en-US" dirty="0"/>
              <a:t> </a:t>
            </a:r>
            <a:r>
              <a:rPr lang="en-US" dirty="0" err="1"/>
              <a:t>pala</a:t>
            </a:r>
            <a:r>
              <a:rPr lang="en-US" dirty="0"/>
              <a:t> </a:t>
            </a:r>
            <a:r>
              <a:rPr lang="en-US" dirty="0" err="1"/>
              <a:t>menampung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1150 </a:t>
            </a:r>
            <a:r>
              <a:rPr lang="en-US" dirty="0" err="1"/>
              <a:t>pengungsi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jakarta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januari</a:t>
            </a:r>
            <a:r>
              <a:rPr lang="en-US" dirty="0"/>
              <a:t> 2014.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Gereja-gereja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relawan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orang-orang</a:t>
            </a:r>
            <a:r>
              <a:rPr lang="en-US" dirty="0"/>
              <a:t> yang </a:t>
            </a:r>
            <a:r>
              <a:rPr lang="en-US" dirty="0" err="1"/>
              <a:t>terkena</a:t>
            </a:r>
            <a:r>
              <a:rPr lang="en-US" dirty="0"/>
              <a:t> tsunami </a:t>
            </a:r>
            <a:r>
              <a:rPr lang="en-US" dirty="0" err="1"/>
              <a:t>kepulauan</a:t>
            </a:r>
            <a:r>
              <a:rPr lang="en-US" dirty="0"/>
              <a:t> </a:t>
            </a:r>
            <a:r>
              <a:rPr lang="en-US" dirty="0" err="1"/>
              <a:t>mentawai</a:t>
            </a:r>
            <a:r>
              <a:rPr lang="en-US" dirty="0"/>
              <a:t> , </a:t>
            </a:r>
            <a:r>
              <a:rPr lang="en-US" dirty="0" err="1"/>
              <a:t>sumatera</a:t>
            </a:r>
            <a:r>
              <a:rPr lang="en-US" dirty="0"/>
              <a:t> Barat.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pastor </a:t>
            </a:r>
            <a:r>
              <a:rPr lang="en-US" dirty="0" err="1"/>
              <a:t>tutur</a:t>
            </a:r>
            <a:r>
              <a:rPr lang="en-US" dirty="0"/>
              <a:t> </a:t>
            </a:r>
            <a:r>
              <a:rPr lang="en-US" dirty="0" err="1"/>
              <a:t>menguburkan</a:t>
            </a:r>
            <a:r>
              <a:rPr lang="en-US" dirty="0"/>
              <a:t>  </a:t>
            </a:r>
            <a:r>
              <a:rPr lang="en-US" dirty="0" err="1"/>
              <a:t>mayat-mayat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tsunami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 2010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Dewan</a:t>
            </a:r>
            <a:r>
              <a:rPr lang="en-US" dirty="0"/>
              <a:t> </a:t>
            </a:r>
            <a:r>
              <a:rPr lang="en-US" dirty="0" err="1"/>
              <a:t>gereja-gereja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Menyerukan</a:t>
            </a:r>
            <a:r>
              <a:rPr lang="en-US" dirty="0"/>
              <a:t> agar </a:t>
            </a:r>
            <a:r>
              <a:rPr lang="en-US" dirty="0" err="1"/>
              <a:t>gereja-gereja</a:t>
            </a:r>
            <a:r>
              <a:rPr lang="en-US" dirty="0"/>
              <a:t> </a:t>
            </a:r>
            <a:r>
              <a:rPr lang="en-US" dirty="0" err="1"/>
              <a:t>diperlengkapi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menolong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yang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HIV.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lain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memfokuskan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kemanusiaan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HIV </a:t>
            </a:r>
            <a:r>
              <a:rPr lang="en-US" dirty="0" err="1"/>
              <a:t>dan</a:t>
            </a:r>
            <a:r>
              <a:rPr lang="en-US" dirty="0"/>
              <a:t> AIDS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mengidap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Gereja</a:t>
            </a:r>
            <a:r>
              <a:rPr lang="en-US" dirty="0"/>
              <a:t> yang </a:t>
            </a:r>
            <a:r>
              <a:rPr lang="en-US" dirty="0" err="1"/>
              <a:t>memuridkan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 S	</a:t>
            </a:r>
            <a:r>
              <a:rPr lang="en-US" dirty="0" err="1"/>
              <a:t>ebelum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Yesus</a:t>
            </a:r>
            <a:r>
              <a:rPr lang="en-US" dirty="0"/>
              <a:t> </a:t>
            </a:r>
            <a:r>
              <a:rPr lang="en-US" dirty="0" err="1"/>
              <a:t>meninggalakan</a:t>
            </a:r>
            <a:r>
              <a:rPr lang="en-US" dirty="0"/>
              <a:t> para murid dan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kesorga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amanat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murid-</a:t>
            </a:r>
            <a:r>
              <a:rPr lang="en-US" dirty="0" err="1"/>
              <a:t>muridNya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Matius</a:t>
            </a:r>
            <a:r>
              <a:rPr lang="en-US" dirty="0"/>
              <a:t> 28:18-20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berkata</a:t>
            </a:r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i="1" dirty="0"/>
              <a:t>“ </a:t>
            </a:r>
            <a:r>
              <a:rPr lang="en-US" i="1" dirty="0" err="1"/>
              <a:t>Kepada</a:t>
            </a:r>
            <a:r>
              <a:rPr lang="en-US" i="1" dirty="0"/>
              <a:t>-Ku </a:t>
            </a:r>
            <a:r>
              <a:rPr lang="en-US" i="1" dirty="0" err="1"/>
              <a:t>telah</a:t>
            </a:r>
            <a:r>
              <a:rPr lang="en-US" i="1" dirty="0"/>
              <a:t> </a:t>
            </a:r>
            <a:r>
              <a:rPr lang="en-US" i="1" dirty="0" err="1"/>
              <a:t>diberikan</a:t>
            </a:r>
            <a:r>
              <a:rPr lang="en-US" i="1" dirty="0"/>
              <a:t> </a:t>
            </a:r>
            <a:r>
              <a:rPr lang="en-US" i="1" dirty="0" err="1"/>
              <a:t>segala</a:t>
            </a:r>
            <a:r>
              <a:rPr lang="en-US" i="1" dirty="0"/>
              <a:t> </a:t>
            </a:r>
            <a:r>
              <a:rPr lang="en-US" i="1" dirty="0" err="1"/>
              <a:t>kuasa</a:t>
            </a:r>
            <a:r>
              <a:rPr lang="en-US" i="1" dirty="0"/>
              <a:t> </a:t>
            </a:r>
            <a:r>
              <a:rPr lang="en-US" i="1" dirty="0" err="1"/>
              <a:t>di</a:t>
            </a:r>
            <a:r>
              <a:rPr lang="en-US" i="1" dirty="0"/>
              <a:t> </a:t>
            </a:r>
            <a:r>
              <a:rPr lang="en-US" i="1" dirty="0" err="1"/>
              <a:t>sorga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dibumi</a:t>
            </a:r>
            <a:r>
              <a:rPr lang="en-US" i="1" dirty="0"/>
              <a:t>. “ </a:t>
            </a:r>
            <a:r>
              <a:rPr lang="en-US" i="1" dirty="0" err="1"/>
              <a:t>karena</a:t>
            </a:r>
            <a:r>
              <a:rPr lang="en-US" i="1" dirty="0"/>
              <a:t> </a:t>
            </a:r>
            <a:r>
              <a:rPr lang="en-US" i="1" dirty="0" err="1"/>
              <a:t>itu</a:t>
            </a:r>
            <a:r>
              <a:rPr lang="en-US" i="1" dirty="0"/>
              <a:t> </a:t>
            </a:r>
            <a:r>
              <a:rPr lang="en-US" i="1" dirty="0" err="1"/>
              <a:t>pergilah</a:t>
            </a:r>
            <a:r>
              <a:rPr lang="en-US" i="1" dirty="0"/>
              <a:t>, </a:t>
            </a:r>
            <a:r>
              <a:rPr lang="en-US" i="1" dirty="0" err="1"/>
              <a:t>jadikanlah</a:t>
            </a:r>
            <a:r>
              <a:rPr lang="en-US" i="1" dirty="0"/>
              <a:t> </a:t>
            </a:r>
            <a:r>
              <a:rPr lang="en-US" i="1" dirty="0" err="1"/>
              <a:t>semua</a:t>
            </a:r>
            <a:r>
              <a:rPr lang="en-US" i="1" dirty="0"/>
              <a:t> </a:t>
            </a:r>
            <a:r>
              <a:rPr lang="en-US" i="1" dirty="0" err="1"/>
              <a:t>bangsa</a:t>
            </a:r>
            <a:r>
              <a:rPr lang="en-US" i="1" dirty="0"/>
              <a:t> </a:t>
            </a:r>
            <a:r>
              <a:rPr lang="en-US" i="1" dirty="0" err="1"/>
              <a:t>muridKu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baptislah</a:t>
            </a:r>
            <a:r>
              <a:rPr lang="en-US" i="1" dirty="0"/>
              <a:t> </a:t>
            </a:r>
            <a:r>
              <a:rPr lang="en-US" i="1" dirty="0" err="1"/>
              <a:t>mereka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nama</a:t>
            </a:r>
            <a:r>
              <a:rPr lang="en-US" i="1" dirty="0"/>
              <a:t> </a:t>
            </a:r>
            <a:r>
              <a:rPr lang="en-US" i="1" dirty="0" err="1"/>
              <a:t>Bapa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Anak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Roh</a:t>
            </a:r>
            <a:r>
              <a:rPr lang="en-US" i="1" dirty="0"/>
              <a:t> Kudus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ajarlah</a:t>
            </a:r>
            <a:r>
              <a:rPr lang="en-US" i="1" dirty="0"/>
              <a:t> </a:t>
            </a:r>
            <a:r>
              <a:rPr lang="en-US" i="1" dirty="0" err="1"/>
              <a:t>mereka</a:t>
            </a:r>
            <a:r>
              <a:rPr lang="en-US" i="1" dirty="0"/>
              <a:t> </a:t>
            </a:r>
            <a:r>
              <a:rPr lang="en-US" i="1" dirty="0" err="1"/>
              <a:t>melakukan</a:t>
            </a:r>
            <a:r>
              <a:rPr lang="en-US" i="1" dirty="0"/>
              <a:t> </a:t>
            </a:r>
            <a:r>
              <a:rPr lang="en-US" i="1" dirty="0" err="1"/>
              <a:t>segala</a:t>
            </a:r>
            <a:r>
              <a:rPr lang="en-US" i="1" dirty="0"/>
              <a:t> </a:t>
            </a:r>
            <a:r>
              <a:rPr lang="en-US" i="1" dirty="0" err="1"/>
              <a:t>sesuatu</a:t>
            </a:r>
            <a:r>
              <a:rPr lang="en-US" i="1" dirty="0"/>
              <a:t> yang </a:t>
            </a:r>
            <a:r>
              <a:rPr lang="en-US" i="1" dirty="0" err="1"/>
              <a:t>telah</a:t>
            </a:r>
            <a:r>
              <a:rPr lang="en-US" i="1" dirty="0"/>
              <a:t> Ku </a:t>
            </a:r>
            <a:r>
              <a:rPr lang="en-US" i="1" dirty="0" err="1"/>
              <a:t>perintahkan</a:t>
            </a:r>
            <a:r>
              <a:rPr lang="en-US" i="1" dirty="0"/>
              <a:t> </a:t>
            </a:r>
            <a:r>
              <a:rPr lang="en-US" i="1" dirty="0" err="1"/>
              <a:t>kepadamu</a:t>
            </a:r>
            <a:r>
              <a:rPr lang="en-US" i="1" dirty="0"/>
              <a:t>. Dan </a:t>
            </a:r>
            <a:r>
              <a:rPr lang="en-US" i="1" dirty="0" err="1"/>
              <a:t>ketahuilah</a:t>
            </a:r>
            <a:r>
              <a:rPr lang="en-US" i="1" dirty="0"/>
              <a:t>, </a:t>
            </a:r>
            <a:r>
              <a:rPr lang="en-US" i="1" dirty="0" err="1"/>
              <a:t>Aku</a:t>
            </a:r>
            <a:r>
              <a:rPr lang="en-US" i="1" dirty="0"/>
              <a:t> </a:t>
            </a:r>
            <a:r>
              <a:rPr lang="en-US" i="1" dirty="0" err="1"/>
              <a:t>menyertai</a:t>
            </a:r>
            <a:r>
              <a:rPr lang="en-US" i="1" dirty="0"/>
              <a:t>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senantiasa</a:t>
            </a:r>
            <a:r>
              <a:rPr lang="en-US" i="1" dirty="0"/>
              <a:t> </a:t>
            </a:r>
            <a:r>
              <a:rPr lang="en-US" i="1" dirty="0" err="1"/>
              <a:t>sampai</a:t>
            </a:r>
            <a:r>
              <a:rPr lang="en-US" i="1" dirty="0"/>
              <a:t>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/>
              <a:t>akhir</a:t>
            </a:r>
            <a:r>
              <a:rPr lang="en-US" i="1" dirty="0"/>
              <a:t> </a:t>
            </a:r>
            <a:r>
              <a:rPr lang="en-US" i="1" dirty="0" err="1"/>
              <a:t>zaman</a:t>
            </a:r>
            <a:r>
              <a:rPr lang="en-US" i="1" dirty="0"/>
              <a:t>…”</a:t>
            </a:r>
            <a:endParaRPr lang="en-US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Gereja</a:t>
            </a:r>
            <a:r>
              <a:rPr lang="en-US" dirty="0"/>
              <a:t> yang </a:t>
            </a:r>
            <a:r>
              <a:rPr lang="en-US" dirty="0" err="1"/>
              <a:t>melayani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060848"/>
            <a:ext cx="7704667" cy="3744416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, orang </a:t>
            </a:r>
            <a:r>
              <a:rPr lang="en-US" dirty="0" err="1"/>
              <a:t>kristen</a:t>
            </a:r>
            <a:r>
              <a:rPr lang="en-US" dirty="0"/>
              <a:t> </a:t>
            </a:r>
            <a:r>
              <a:rPr lang="en-US" dirty="0" err="1"/>
              <a:t>perdana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betapa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perdana</a:t>
            </a:r>
            <a:r>
              <a:rPr lang="en-US" dirty="0"/>
              <a:t> </a:t>
            </a:r>
            <a:r>
              <a:rPr lang="en-US" dirty="0" err="1"/>
              <a:t>mengangkat</a:t>
            </a:r>
            <a:r>
              <a:rPr lang="en-US" dirty="0"/>
              <a:t> </a:t>
            </a:r>
            <a:r>
              <a:rPr lang="en-US" dirty="0" err="1"/>
              <a:t>tujuh</a:t>
            </a:r>
            <a:r>
              <a:rPr lang="en-US" dirty="0"/>
              <a:t> orang </a:t>
            </a:r>
            <a:r>
              <a:rPr lang="en-US" dirty="0" err="1"/>
              <a:t>diaken,atau</a:t>
            </a:r>
            <a:r>
              <a:rPr lang="en-US" dirty="0"/>
              <a:t> </a:t>
            </a:r>
            <a:r>
              <a:rPr lang="en-US" dirty="0" err="1"/>
              <a:t>pelayan</a:t>
            </a:r>
            <a:r>
              <a:rPr lang="en-US" dirty="0"/>
              <a:t> </a:t>
            </a:r>
            <a:r>
              <a:rPr lang="en-US" dirty="0" err="1"/>
              <a:t>meja</a:t>
            </a:r>
            <a:r>
              <a:rPr lang="en-US" dirty="0"/>
              <a:t> </a:t>
            </a:r>
            <a:r>
              <a:rPr lang="en-US" dirty="0" err="1"/>
              <a:t>Stefanus</a:t>
            </a:r>
            <a:r>
              <a:rPr lang="en-US" dirty="0"/>
              <a:t>, </a:t>
            </a:r>
            <a:r>
              <a:rPr lang="en-US" dirty="0" err="1"/>
              <a:t>Filipus</a:t>
            </a:r>
            <a:r>
              <a:rPr lang="en-US" dirty="0"/>
              <a:t> , </a:t>
            </a:r>
            <a:r>
              <a:rPr lang="en-US" dirty="0" err="1"/>
              <a:t>Prokhorus</a:t>
            </a:r>
            <a:r>
              <a:rPr lang="en-US" dirty="0"/>
              <a:t>, </a:t>
            </a:r>
            <a:r>
              <a:rPr lang="en-US" dirty="0" err="1"/>
              <a:t>Nikanor</a:t>
            </a:r>
            <a:r>
              <a:rPr lang="en-US" dirty="0"/>
              <a:t>, Timon, </a:t>
            </a:r>
            <a:r>
              <a:rPr lang="en-US" dirty="0" err="1"/>
              <a:t>Parmenas</a:t>
            </a:r>
            <a:r>
              <a:rPr lang="en-US" dirty="0"/>
              <a:t>, dan Nikolaus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melayani</a:t>
            </a:r>
            <a:r>
              <a:rPr lang="en-US" dirty="0"/>
              <a:t> para </a:t>
            </a:r>
            <a:r>
              <a:rPr lang="en-US" dirty="0" err="1"/>
              <a:t>janda</a:t>
            </a:r>
            <a:r>
              <a:rPr lang="en-US" dirty="0"/>
              <a:t> yang </a:t>
            </a:r>
            <a:r>
              <a:rPr lang="en-US" dirty="0" err="1"/>
              <a:t>terabaikan</a:t>
            </a:r>
            <a:endParaRPr lang="en-US" dirty="0"/>
          </a:p>
          <a:p>
            <a:pPr>
              <a:buNone/>
            </a:pPr>
            <a:r>
              <a:rPr lang="en-US" dirty="0"/>
              <a:t>				 (</a:t>
            </a:r>
            <a:r>
              <a:rPr lang="en-US" dirty="0" err="1"/>
              <a:t>Kis</a:t>
            </a:r>
            <a:r>
              <a:rPr lang="en-US" dirty="0"/>
              <a:t> 6:1-6)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Matius</a:t>
            </a:r>
            <a:r>
              <a:rPr lang="en-US" dirty="0"/>
              <a:t> 25: 40 ,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mengajarkan</a:t>
            </a:r>
            <a:r>
              <a:rPr lang="en-US" dirty="0"/>
              <a:t> agar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peduli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orang-orang yang </a:t>
            </a:r>
            <a:r>
              <a:rPr lang="en-US" dirty="0" err="1"/>
              <a:t>tersisihkan</a:t>
            </a:r>
            <a:r>
              <a:rPr lang="en-US" dirty="0"/>
              <a:t>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“ </a:t>
            </a:r>
            <a:r>
              <a:rPr lang="en-US" i="1" dirty="0" err="1"/>
              <a:t>Aku</a:t>
            </a:r>
            <a:r>
              <a:rPr lang="en-US" i="1" dirty="0"/>
              <a:t> </a:t>
            </a:r>
            <a:r>
              <a:rPr lang="en-US" i="1" dirty="0" err="1"/>
              <a:t>berkata</a:t>
            </a:r>
            <a:r>
              <a:rPr lang="en-US" i="1" dirty="0"/>
              <a:t> </a:t>
            </a:r>
            <a:r>
              <a:rPr lang="en-US" i="1" dirty="0" err="1"/>
              <a:t>kepadamu</a:t>
            </a:r>
            <a:r>
              <a:rPr lang="en-US" i="1" dirty="0"/>
              <a:t> , </a:t>
            </a:r>
            <a:r>
              <a:rPr lang="en-US" i="1" dirty="0" err="1"/>
              <a:t>sesuangguhnya</a:t>
            </a:r>
            <a:r>
              <a:rPr lang="en-US" i="1" dirty="0"/>
              <a:t> </a:t>
            </a:r>
            <a:r>
              <a:rPr lang="en-US" i="1" dirty="0" err="1"/>
              <a:t>segala</a:t>
            </a:r>
            <a:r>
              <a:rPr lang="en-US" i="1" dirty="0"/>
              <a:t> </a:t>
            </a:r>
            <a:r>
              <a:rPr lang="en-US" i="1" dirty="0" err="1"/>
              <a:t>sesuatu</a:t>
            </a:r>
            <a:r>
              <a:rPr lang="en-US" i="1" dirty="0"/>
              <a:t> yang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lakukan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salah</a:t>
            </a:r>
            <a:r>
              <a:rPr lang="en-US" i="1" dirty="0"/>
              <a:t> </a:t>
            </a:r>
            <a:r>
              <a:rPr lang="en-US" i="1" dirty="0" err="1"/>
              <a:t>seorang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saudaraKu</a:t>
            </a:r>
            <a:r>
              <a:rPr lang="en-US" i="1" dirty="0"/>
              <a:t> yang paling </a:t>
            </a:r>
            <a:r>
              <a:rPr lang="en-US" i="1" dirty="0" err="1"/>
              <a:t>hina</a:t>
            </a:r>
            <a:r>
              <a:rPr lang="en-US" i="1" dirty="0"/>
              <a:t> </a:t>
            </a:r>
            <a:r>
              <a:rPr lang="en-US" i="1" dirty="0" err="1"/>
              <a:t>ini</a:t>
            </a:r>
            <a:r>
              <a:rPr lang="en-US" i="1" dirty="0"/>
              <a:t>,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telah</a:t>
            </a:r>
            <a:r>
              <a:rPr lang="en-US" i="1" dirty="0"/>
              <a:t> </a:t>
            </a:r>
            <a:r>
              <a:rPr lang="en-US" i="1" dirty="0" err="1"/>
              <a:t>melakukannya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Aku</a:t>
            </a:r>
            <a:r>
              <a:rPr lang="en-US" i="1" dirty="0"/>
              <a:t>.”</a:t>
            </a:r>
            <a:endParaRPr lang="en-US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	Para Rasul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dan </a:t>
            </a:r>
            <a:r>
              <a:rPr lang="en-US" dirty="0" err="1"/>
              <a:t>ajaran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Yesus</a:t>
            </a:r>
            <a:r>
              <a:rPr lang="en-US" dirty="0"/>
              <a:t> 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perdana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janda</a:t>
            </a:r>
            <a:r>
              <a:rPr lang="en-US" dirty="0"/>
              <a:t>. Para </a:t>
            </a:r>
            <a:r>
              <a:rPr lang="en-US" dirty="0" err="1"/>
              <a:t>rasul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iman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beritakan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orang-orang yang </a:t>
            </a:r>
            <a:r>
              <a:rPr lang="en-US" dirty="0" err="1"/>
              <a:t>membutuhkannya</a:t>
            </a:r>
            <a:r>
              <a:rPr lang="en-US" dirty="0"/>
              <a:t>. 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perdana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perjamuan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, </a:t>
            </a:r>
            <a:r>
              <a:rPr lang="en-US" dirty="0" err="1"/>
              <a:t>sebetulnya</a:t>
            </a:r>
            <a:r>
              <a:rPr lang="en-US" dirty="0"/>
              <a:t> juga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orang-orang yang </a:t>
            </a:r>
            <a:r>
              <a:rPr lang="en-US" dirty="0" err="1"/>
              <a:t>kekurangan</a:t>
            </a:r>
            <a:r>
              <a:rPr lang="en-US" dirty="0"/>
              <a:t> 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0</TotalTime>
  <Words>4102</Words>
  <Application>WPS Presentation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Arial</vt:lpstr>
      <vt:lpstr>Garamond</vt:lpstr>
      <vt:lpstr>Microsoft YaHei</vt:lpstr>
      <vt:lpstr>Arial Unicode MS</vt:lpstr>
      <vt:lpstr>Calibri</vt:lpstr>
      <vt:lpstr>Organic</vt:lpstr>
      <vt:lpstr>PENDIDIKAN AGAMA KRISTEN  KELAS IX</vt:lpstr>
      <vt:lpstr>GEREJA YANG BERSAKSI DAN MELAYANI DI DUNIA Bahan Alkitab : Yoh 15:18-19 ; Kis 1:6-8 ; 6:1-6  </vt:lpstr>
      <vt:lpstr>PowerPoint 演示文稿</vt:lpstr>
      <vt:lpstr>TUJUAN PEMBELAJARAN</vt:lpstr>
      <vt:lpstr>Mengenal Berbagai Pelayanan Gereja</vt:lpstr>
      <vt:lpstr>Gereja yang memuridkan</vt:lpstr>
      <vt:lpstr>Gereja yang melayani</vt:lpstr>
      <vt:lpstr>PowerPoint 演示文稿</vt:lpstr>
      <vt:lpstr>PowerPoint 演示文稿</vt:lpstr>
      <vt:lpstr>PowerPoint 演示文稿</vt:lpstr>
      <vt:lpstr>GEREJA YANG BERSAKSI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AGAMA KRISTEN  KELAS IX</dc:title>
  <dc:creator>USER</dc:creator>
  <cp:lastModifiedBy>HP</cp:lastModifiedBy>
  <cp:revision>12</cp:revision>
  <dcterms:created xsi:type="dcterms:W3CDTF">2021-09-13T13:19:00Z</dcterms:created>
  <dcterms:modified xsi:type="dcterms:W3CDTF">2021-09-14T01:21:22Z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2097452576AA44E88EF0976C39C210EF</vt:lpwstr>
  </property>
  <property fmtid="{D5CDD505-2E9C-101B-9397-08002B2CF9AE}" pid="3" name="KSOProductBuildVer">
    <vt:lpwstr>1033-11.2.0.10258</vt:lpwstr>
  </property>
</Properties>
</file>