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6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BF5250-E0EF-4BDE-B17A-1AC5ADA67EB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7A9499-0ABD-408D-8962-8C229FE077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100" dirty="0"/>
              <a:t>BAHASA INGGRIS</a:t>
            </a:r>
            <a:br>
              <a:rPr lang="en-US" sz="2100" dirty="0"/>
            </a:br>
            <a:r>
              <a:rPr lang="en-US" sz="2100" dirty="0"/>
              <a:t>KELAS IX</a:t>
            </a:r>
            <a:br>
              <a:rPr lang="en-US" sz="2100" dirty="0"/>
            </a:br>
            <a:r>
              <a:rPr lang="en-US" sz="2100" dirty="0"/>
              <a:t>SMP ANGKASA KUPANG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:\Data Sekolah\KESISWAAN\Logo Yasarin\images (6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7573"/>
            <a:ext cx="922867" cy="81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91049"/>
            <a:ext cx="1271390" cy="80435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35867" y="2559051"/>
            <a:ext cx="2480734" cy="524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/>
              <a:t>MATERI PEMBELAJARAN</a:t>
            </a:r>
          </a:p>
          <a:p>
            <a:r>
              <a:rPr lang="en-US" sz="1350" dirty="0" smtClean="0"/>
              <a:t>23 September  </a:t>
            </a:r>
            <a:r>
              <a:rPr lang="en-US" sz="1350" dirty="0"/>
              <a:t>2021</a:t>
            </a:r>
          </a:p>
        </p:txBody>
      </p:sp>
      <p:sp>
        <p:nvSpPr>
          <p:cNvPr id="7" name="Oval 6"/>
          <p:cNvSpPr/>
          <p:nvPr/>
        </p:nvSpPr>
        <p:spPr>
          <a:xfrm>
            <a:off x="1168401" y="3457872"/>
            <a:ext cx="4588933" cy="165946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/>
              <a:t>https://meet.google.com/bsu-ojcf-hft</a:t>
            </a:r>
            <a:endParaRPr lang="en-US" sz="135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067" y="3935453"/>
            <a:ext cx="591412" cy="878235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2741801" y="3151717"/>
            <a:ext cx="594066" cy="37804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2263189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587759"/>
            <a:ext cx="6447501" cy="291058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d-ID" dirty="0"/>
              <a:t>Closing 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473201" y="2745316"/>
            <a:ext cx="4106333" cy="24045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00" dirty="0">
                <a:latin typeface="Brush Script MT" panose="03060802040406070304" pitchFamily="66" charset="0"/>
              </a:rPr>
              <a:t>Thank You </a:t>
            </a:r>
            <a:endParaRPr lang="en-US" sz="33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47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Up Ribbon 3"/>
          <p:cNvSpPr/>
          <p:nvPr/>
        </p:nvSpPr>
        <p:spPr>
          <a:xfrm>
            <a:off x="1357290" y="1285860"/>
            <a:ext cx="6715172" cy="285752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IS HOW YOU DO 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50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We will learn to use and make recipes and manuals, in order to know;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1. How to get the best result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2. How to avoid accidents, damage, or    	unnecessary waste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A PROCEDURE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Goal</a:t>
            </a:r>
          </a:p>
          <a:p>
            <a:pPr marL="514350" indent="-514350">
              <a:buAutoNum type="arabicPeriod"/>
            </a:pPr>
            <a:r>
              <a:rPr lang="en-US" dirty="0" smtClean="0"/>
              <a:t>Materials or Ingredients</a:t>
            </a:r>
          </a:p>
          <a:p>
            <a:pPr marL="514350" indent="-514350">
              <a:buAutoNum type="arabicPeriod"/>
            </a:pPr>
            <a:r>
              <a:rPr lang="en-US" dirty="0" smtClean="0"/>
              <a:t>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428728" y="1571612"/>
            <a:ext cx="5357850" cy="278608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 we will try to make recipe </a:t>
            </a:r>
          </a:p>
          <a:p>
            <a:pPr algn="ctr"/>
            <a:r>
              <a:rPr lang="en-US" dirty="0" smtClean="0"/>
              <a:t>That is Apple pudding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 TEXT</a:t>
            </a:r>
            <a:br>
              <a:rPr lang="en-US" dirty="0" smtClean="0"/>
            </a:br>
            <a:r>
              <a:rPr lang="en-US" dirty="0" smtClean="0"/>
              <a:t>How To Make Apple Pudding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Ingredients</a:t>
            </a:r>
          </a:p>
          <a:p>
            <a:pPr>
              <a:buFontTx/>
              <a:buChar char="-"/>
            </a:pPr>
            <a:r>
              <a:rPr lang="en-US" sz="1800" dirty="0" smtClean="0"/>
              <a:t>4 Green apples, peeled, core, and thickly sliced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¼ cup/ 45g self- raising flour, sifted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60g butter or margarine, cubed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½ cup/ 100g caster sugar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1 ¼ cup/ 300ml water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Method</a:t>
            </a:r>
          </a:p>
          <a:p>
            <a:pPr>
              <a:buAutoNum type="arabicPeriod"/>
            </a:pPr>
            <a:r>
              <a:rPr lang="en-US" sz="1800" dirty="0" smtClean="0"/>
              <a:t>Place apple in a heat- proof dish. Place flour in a bowl. Rub in margarine with a spatula</a:t>
            </a:r>
          </a:p>
          <a:p>
            <a:pPr>
              <a:buAutoNum type="arabicPeriod"/>
            </a:pPr>
            <a:r>
              <a:rPr lang="en-US" sz="1800" dirty="0" smtClean="0"/>
              <a:t>Stir in sugar and water ( mixture should be lumpy). Pour over apples</a:t>
            </a:r>
          </a:p>
          <a:p>
            <a:pPr>
              <a:buAutoNum type="arabicPeriod"/>
            </a:pPr>
            <a:r>
              <a:rPr lang="en-US" sz="1800" dirty="0" smtClean="0"/>
              <a:t>Bake at 180C for 1 hour or until syrupy and golden. Serve warm with cream or ice cream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 </a:t>
            </a:r>
            <a:r>
              <a:rPr lang="en-US" dirty="0" err="1" smtClean="0"/>
              <a:t>Puding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Ingredients</a:t>
            </a:r>
          </a:p>
          <a:p>
            <a:pPr>
              <a:buFontTx/>
              <a:buChar char="-"/>
            </a:pPr>
            <a:r>
              <a:rPr lang="en-US" dirty="0" smtClean="0"/>
              <a:t>4 Green apples, peeled, core, and thickly sliced</a:t>
            </a:r>
          </a:p>
          <a:p>
            <a:pPr>
              <a:buFontTx/>
              <a:buChar char="-"/>
            </a:pPr>
            <a:r>
              <a:rPr lang="en-US" dirty="0" smtClean="0">
                <a:latin typeface="Verdana"/>
                <a:ea typeface="Verdana"/>
              </a:rPr>
              <a:t>¼ cup/ 45g self- raising flour, sifted</a:t>
            </a:r>
          </a:p>
          <a:p>
            <a:pPr>
              <a:buFontTx/>
              <a:buChar char="-"/>
            </a:pPr>
            <a:r>
              <a:rPr lang="en-US" dirty="0" smtClean="0">
                <a:latin typeface="Verdana"/>
                <a:ea typeface="Verdana"/>
              </a:rPr>
              <a:t>60g butter or margarine, cubed</a:t>
            </a:r>
          </a:p>
          <a:p>
            <a:pPr>
              <a:buFontTx/>
              <a:buChar char="-"/>
            </a:pPr>
            <a:r>
              <a:rPr lang="en-US" dirty="0" smtClean="0">
                <a:latin typeface="Verdana"/>
                <a:ea typeface="Verdana"/>
              </a:rPr>
              <a:t>½ cup/ 100g caster sugar</a:t>
            </a:r>
          </a:p>
          <a:p>
            <a:pPr>
              <a:buFontTx/>
              <a:buChar char="-"/>
            </a:pPr>
            <a:r>
              <a:rPr lang="en-US" dirty="0" smtClean="0">
                <a:latin typeface="Verdana"/>
                <a:ea typeface="Verdana"/>
              </a:rPr>
              <a:t>1 ¼ cup/ 300ml water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643306" y="928670"/>
          <a:ext cx="4857784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Amount/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 applied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Peeled, cored, and thickly sliced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/>
                          <a:ea typeface="Verdana"/>
                        </a:rPr>
                        <a:t>¼ cup/ 45g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</a:t>
                      </a:r>
                      <a:r>
                        <a:rPr lang="en-US" baseline="0" dirty="0" smtClean="0"/>
                        <a:t> raising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60g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Butter/Margarine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Cubed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/>
                          <a:ea typeface="Verdana"/>
                        </a:rPr>
                        <a:t>½ cup/ 100g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/>
                          <a:ea typeface="Verdana"/>
                        </a:rPr>
                        <a:t>1 ¼ cup/ 300ml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 Pudding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Ingredients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 smtClean="0"/>
              <a:t>4 Green apples, peeled, core, and thickly sliced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¼ cup/ 45g self- raising flour, sifted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60g butter or margarine, cubed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½ cup/ 100g caster sugar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/>
                <a:ea typeface="Verdana"/>
              </a:rPr>
              <a:t>1 ¼ cup/ 300ml water</a:t>
            </a:r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US" sz="1800" dirty="0" smtClean="0"/>
              <a:t>Place apple in a heat- proof dish. Place flour in a bowl. Rub in margarine with a spatula</a:t>
            </a:r>
          </a:p>
          <a:p>
            <a:pPr>
              <a:buAutoNum type="arabicPeriod"/>
            </a:pPr>
            <a:r>
              <a:rPr lang="en-US" sz="1800" dirty="0" smtClean="0"/>
              <a:t>Stir in sugar and water ( mixture should be lumpy). Pour over apples</a:t>
            </a:r>
          </a:p>
          <a:p>
            <a:pPr>
              <a:buAutoNum type="arabicPeriod"/>
            </a:pPr>
            <a:r>
              <a:rPr lang="en-US" sz="1800" dirty="0" smtClean="0"/>
              <a:t>Bake at 180C for 1 hour or until syrupy and golden. Serve warm with cream or ice cream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72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Four green apples. Peel them, core them, and then slice them thickly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Next,</a:t>
                      </a:r>
                      <a:r>
                        <a:rPr lang="en-US" baseline="0" dirty="0" smtClean="0"/>
                        <a:t> a quarter cup or forty five grams of self- raising flour . Sift 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Sixty grams of butter or margarine</a:t>
                      </a:r>
                      <a:r>
                        <a:rPr lang="en-US" baseline="0" dirty="0" smtClean="0"/>
                        <a:t> . Cubed 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half cup</a:t>
                      </a:r>
                      <a:r>
                        <a:rPr lang="en-US" baseline="0" dirty="0" smtClean="0"/>
                        <a:t> or a hundred grams of caster sugar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And, one and a </a:t>
                      </a:r>
                      <a:r>
                        <a:rPr lang="en-US" dirty="0" err="1" smtClean="0"/>
                        <a:t>querter</a:t>
                      </a:r>
                      <a:r>
                        <a:rPr lang="en-US" dirty="0" smtClean="0"/>
                        <a:t> cup or three hundred </a:t>
                      </a:r>
                      <a:r>
                        <a:rPr lang="en-US" dirty="0" err="1" smtClean="0"/>
                        <a:t>militers</a:t>
                      </a:r>
                      <a:r>
                        <a:rPr lang="en-US" dirty="0" smtClean="0"/>
                        <a:t> of water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</TotalTime>
  <Words>379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Brush Script MT</vt:lpstr>
      <vt:lpstr>Franklin Gothic Book</vt:lpstr>
      <vt:lpstr>Franklin Gothic Medium</vt:lpstr>
      <vt:lpstr>Verdana</vt:lpstr>
      <vt:lpstr>Wingdings 2</vt:lpstr>
      <vt:lpstr>Trek</vt:lpstr>
      <vt:lpstr>BAHASA INGGRIS KELAS IX SMP ANGKASA KUPANG</vt:lpstr>
      <vt:lpstr>PowerPoint Presentation</vt:lpstr>
      <vt:lpstr>PowerPoint Presentation</vt:lpstr>
      <vt:lpstr>WRITING A PROCEDURE TEXT</vt:lpstr>
      <vt:lpstr>PowerPoint Presentation</vt:lpstr>
      <vt:lpstr>PROCEDURE TEXT How To Make Apple Pudding</vt:lpstr>
      <vt:lpstr>Apple Puding</vt:lpstr>
      <vt:lpstr>Apple Pudding</vt:lpstr>
      <vt:lpstr>Ingredients</vt:lpstr>
      <vt:lpstr>Closing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10</cp:revision>
  <dcterms:created xsi:type="dcterms:W3CDTF">2021-09-22T06:56:02Z</dcterms:created>
  <dcterms:modified xsi:type="dcterms:W3CDTF">2021-09-23T02:50:43Z</dcterms:modified>
</cp:coreProperties>
</file>