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4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3B91-54EB-464D-B790-D5D2090A0A35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DC98-694D-4C7C-A78A-52FEA01B0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DC98-694D-4C7C-A78A-52FEA01B0B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DC98-694D-4C7C-A78A-52FEA01B0B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EAC9-67A6-45D5-94B2-358455A43DFD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7E48-58FD-4FAC-9D4B-14BF2F24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7251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		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BAB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II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INTERAKSI MAKHLUK HIDUP DENGAN LINGKUNGAN</a:t>
            </a: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KD.3.8. 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MENGANALISIS INTERAKSI ANTARA</a:t>
            </a:r>
            <a:r>
              <a:rPr lang="en-US" sz="20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MAKHLUK HIDUP DAN       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DINAMIKA POPULASI AKIBAT INTERAKSI</a:t>
            </a:r>
          </a:p>
          <a:p>
            <a:endParaRPr lang="en-US" sz="2000" b="1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KD. 4.8.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MENYAJIKAN HASIL PENGAMATAN TERHADAP INTERAKSI  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MAKHLUK HIDUP DENGAN LINGKUNGAN HIDUP SEKITARNYA</a:t>
            </a: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428676"/>
            <a:ext cx="8786842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33"/>
            <a:ext cx="9144000" cy="72943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PERHATIKAN</a:t>
            </a:r>
            <a:r>
              <a:rPr lang="en-US" sz="36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GAMBAR DIATAS DAN 		COBA KALIAN TENTUKAN 				TERMASUK BAGIAN APAKAH 				GAMBAR TERSEBUT !!</a:t>
            </a: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# SELAMAT BELAJAR #</a:t>
            </a:r>
            <a:endParaRPr lang="en-US" sz="3600" b="1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800" y="0"/>
            <a:ext cx="17287996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6114" y="-500090"/>
            <a:ext cx="16287864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4501914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357322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4742" y="0"/>
            <a:ext cx="15716360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56" y="0"/>
            <a:ext cx="17430872" cy="80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866" y="0"/>
            <a:ext cx="16287864" cy="85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layer.slideplayer.info/89/14270161/slides/slide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3716096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On-screen Show (4:3)</PresentationFormat>
  <Paragraphs>37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</cp:revision>
  <dcterms:created xsi:type="dcterms:W3CDTF">2022-02-22T14:18:52Z</dcterms:created>
  <dcterms:modified xsi:type="dcterms:W3CDTF">2022-02-23T11:43:22Z</dcterms:modified>
</cp:coreProperties>
</file>