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A425BA-E67A-4B8B-BAB8-25BE504F414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3A936-6740-477E-89B7-1F8667788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3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70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065E-1061-4C0A-85B3-5B1DA29ACE28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8E88-3EAA-44C1-B337-1F3E738E29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24629" y="3495965"/>
            <a:ext cx="7772400" cy="1470025"/>
          </a:xfrm>
        </p:spPr>
        <p:txBody>
          <a:bodyPr/>
          <a:lstStyle/>
          <a:p>
            <a:r>
              <a:rPr lang="id-ID" sz="3200" smtClean="0">
                <a:solidFill>
                  <a:srgbClr val="7030A0"/>
                </a:solidFill>
                <a:latin typeface="Bauhaus 93" panose="04030905020B02020C02" pitchFamily="82" charset="0"/>
              </a:rPr>
              <a:t>SEMESTER : GENAP</a:t>
            </a:r>
            <a:r>
              <a:rPr lang="id-ID">
                <a:latin typeface="Bauhaus 93" panose="04030905020B02020C02" pitchFamily="82" charset="0"/>
              </a:rPr>
              <a:t/>
            </a:r>
            <a:br>
              <a:rPr lang="id-ID">
                <a:latin typeface="Bauhaus 93" panose="04030905020B02020C02" pitchFamily="82" charset="0"/>
              </a:rPr>
            </a:b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23928" y="499523"/>
            <a:ext cx="636852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d-ID">
              <a:latin typeface="Bodoni MT Black" panose="02070A03080606020203" pitchFamily="18" charset="0"/>
            </a:endParaRPr>
          </a:p>
          <a:p>
            <a:pPr algn="ctr"/>
            <a:r>
              <a:rPr lang="id-ID">
                <a:latin typeface="Bodoni MT Black" panose="02070A03080606020203" pitchFamily="18" charset="0"/>
              </a:rPr>
              <a:t>YAYASAN ARDHYA GARINI</a:t>
            </a:r>
            <a:br>
              <a:rPr lang="id-ID">
                <a:latin typeface="Bodoni MT Black" panose="02070A03080606020203" pitchFamily="18" charset="0"/>
              </a:rPr>
            </a:br>
            <a:r>
              <a:rPr lang="id-ID">
                <a:latin typeface="Bodoni MT Black" panose="02070A03080606020203" pitchFamily="18" charset="0"/>
              </a:rPr>
              <a:t>PENGURUS CABANG LANUD EL TARI KUPANG </a:t>
            </a:r>
            <a:br>
              <a:rPr lang="id-ID">
                <a:latin typeface="Bodoni MT Black" panose="02070A03080606020203" pitchFamily="18" charset="0"/>
              </a:rPr>
            </a:br>
            <a:r>
              <a:rPr lang="id-ID">
                <a:latin typeface="Bodoni MT Black" panose="02070A03080606020203" pitchFamily="18" charset="0"/>
              </a:rPr>
              <a:t>SEKOLAH MENENGAH PERTAMA ANGKASA</a:t>
            </a:r>
            <a:r>
              <a:rPr lang="id-ID" sz="2000"/>
              <a:t/>
            </a:r>
            <a:br>
              <a:rPr lang="id-ID" sz="2000"/>
            </a:br>
            <a:endParaRPr lang="en-US" sz="2000"/>
          </a:p>
        </p:txBody>
      </p:sp>
      <p:sp>
        <p:nvSpPr>
          <p:cNvPr id="4" name="Rectangle 3"/>
          <p:cNvSpPr/>
          <p:nvPr/>
        </p:nvSpPr>
        <p:spPr>
          <a:xfrm>
            <a:off x="2209800" y="26670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sz="3200">
                <a:solidFill>
                  <a:srgbClr val="7030A0"/>
                </a:solidFill>
                <a:latin typeface="Bauhaus 93" panose="04030905020B02020C02" pitchFamily="82" charset="0"/>
              </a:rPr>
              <a:t>BIMBINGAN KONSELING</a:t>
            </a:r>
            <a:r>
              <a:rPr lang="en" sz="3200">
                <a:solidFill>
                  <a:srgbClr val="7030A0"/>
                </a:solidFill>
                <a:latin typeface="Bauhaus 93" panose="04030905020B02020C02" pitchFamily="82" charset="0"/>
              </a:rPr>
              <a:t> </a:t>
            </a:r>
            <a:r>
              <a:rPr lang="id-ID" sz="3200">
                <a:solidFill>
                  <a:srgbClr val="7030A0"/>
                </a:solidFill>
                <a:latin typeface="Bauhaus 93" panose="04030905020B02020C02" pitchFamily="82" charset="0"/>
              </a:rPr>
              <a:t/>
            </a:r>
            <a:br>
              <a:rPr lang="id-ID" sz="3200">
                <a:solidFill>
                  <a:srgbClr val="7030A0"/>
                </a:solidFill>
                <a:latin typeface="Bauhaus 93" panose="04030905020B02020C02" pitchFamily="82" charset="0"/>
              </a:rPr>
            </a:br>
            <a:r>
              <a:rPr lang="id-ID" sz="3200">
                <a:solidFill>
                  <a:srgbClr val="7030A0"/>
                </a:solidFill>
                <a:latin typeface="Bauhaus 93" panose="04030905020B02020C02" pitchFamily="82" charset="0"/>
              </a:rPr>
              <a:t>KELAS : </a:t>
            </a:r>
            <a:r>
              <a:rPr lang="id-ID" sz="3200" smtClean="0">
                <a:solidFill>
                  <a:srgbClr val="7030A0"/>
                </a:solidFill>
                <a:latin typeface="Bauhaus 93" panose="04030905020B02020C02" pitchFamily="82" charset="0"/>
              </a:rPr>
              <a:t>VIII</a:t>
            </a:r>
          </a:p>
        </p:txBody>
      </p:sp>
      <p:pic>
        <p:nvPicPr>
          <p:cNvPr id="9" name="Picture 8" descr="C:\Users\Asus\AppData\Local\Microsoft\Windows\Temporary Internet Files\Content.Word\images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771" y="784777"/>
            <a:ext cx="925157" cy="87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C:\Users\Asus\AppData\Local\Microsoft\Windows\Temporary Internet Files\Content.Word\images.jpe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34451" y="815455"/>
            <a:ext cx="925157" cy="87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828800" y="4267200"/>
            <a:ext cx="2895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9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7. </a:t>
            </a:r>
            <a:r>
              <a:rPr lang="en-US" b="1" dirty="0" err="1"/>
              <a:t>Bangun</a:t>
            </a:r>
            <a:r>
              <a:rPr lang="en-US" b="1" dirty="0"/>
              <a:t> </a:t>
            </a:r>
            <a:r>
              <a:rPr lang="en-US" b="1" dirty="0" err="1"/>
              <a:t>jaringan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	</a:t>
            </a:r>
            <a:r>
              <a:rPr lang="id-ID" b="1" dirty="0"/>
              <a:t>Manfaatkan sosial media untuk membangun jaringan. Baik </a:t>
            </a:r>
            <a:r>
              <a:rPr lang="id-ID" dirty="0"/>
              <a:t>itu</a:t>
            </a:r>
            <a:r>
              <a:rPr lang="id-ID" b="1" dirty="0"/>
              <a:t> dalam hal pekerjaan, bisnis maupun persahabatan. Bila kamu ingin merintis suatu usaha, gunakan sosial media untuk memperbesar bisnismu. Salah satunya dengan cara membangun jaringan dengan</a:t>
            </a:r>
            <a:r>
              <a:rPr lang="en-US" b="1" dirty="0"/>
              <a:t> </a:t>
            </a:r>
            <a:r>
              <a:rPr lang="id-ID" b="1" i="1" dirty="0"/>
              <a:t>follower</a:t>
            </a:r>
            <a:r>
              <a:rPr lang="id-ID" b="1" dirty="0"/>
              <a:t>-mu.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867400" y="6248400"/>
            <a:ext cx="274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b="1" smtClean="0">
                <a:solidFill>
                  <a:schemeClr val="tx1"/>
                </a:solidFill>
              </a:rPr>
              <a:t>SMP ANGKASA KUPANG</a:t>
            </a:r>
            <a:endParaRPr lang="en-US" sz="14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8137" y="2209800"/>
            <a:ext cx="6477000" cy="1143000"/>
          </a:xfrm>
        </p:spPr>
        <p:txBody>
          <a:bodyPr>
            <a:noAutofit/>
          </a:bodyPr>
          <a:lstStyle/>
          <a:p>
            <a:r>
              <a:rPr lang="id-ID" b="1" smtClean="0">
                <a:latin typeface="Bauhaus 93" panose="04030905020B02020C02" pitchFamily="82" charset="0"/>
              </a:rPr>
              <a:t>TERIMA KASIH</a:t>
            </a:r>
            <a:endParaRPr lang="en-US" b="1" dirty="0">
              <a:latin typeface="Bauhaus 93" panose="04030905020B02020C02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7400" y="6248400"/>
            <a:ext cx="2743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b="1" smtClean="0">
                <a:solidFill>
                  <a:schemeClr val="tx1"/>
                </a:solidFill>
              </a:rPr>
              <a:t>SMP ANGKASA KUPANG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7824716" y="2476500"/>
            <a:ext cx="633484" cy="609600"/>
          </a:xfrm>
          <a:prstGeom prst="smileyFac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4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5943600" cy="3276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MENGGUNAKAN MEDIA SOSIAL DENGAN BIJAK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819400" y="1143000"/>
            <a:ext cx="7772400" cy="14700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b="1" dirty="0" err="1"/>
              <a:t>Tujuan</a:t>
            </a:r>
            <a:r>
              <a:rPr lang="en-US" dirty="0"/>
              <a:t> </a:t>
            </a:r>
            <a:r>
              <a:rPr lang="en-US" b="1" dirty="0" err="1"/>
              <a:t>Layanan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7315200" cy="3962400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id-ID" sz="2400" b="1" dirty="0">
                <a:solidFill>
                  <a:srgbClr val="002060"/>
                </a:solidFill>
              </a:rPr>
              <a:t>Mengidentifikasi </a:t>
            </a:r>
            <a:r>
              <a:rPr lang="en-US" sz="2400" b="1" dirty="0" err="1">
                <a:solidFill>
                  <a:srgbClr val="002060"/>
                </a:solidFill>
              </a:rPr>
              <a:t>berbagai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macam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perilaku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menyimpang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bermedsos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b="1" dirty="0">
                <a:solidFill>
                  <a:srgbClr val="002060"/>
                </a:solidFill>
              </a:rPr>
              <a:t>Menjelaskan </a:t>
            </a:r>
            <a:r>
              <a:rPr lang="en-US" sz="2400" b="1" dirty="0" err="1">
                <a:solidFill>
                  <a:srgbClr val="002060"/>
                </a:solidFill>
              </a:rPr>
              <a:t>cara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penggunaan</a:t>
            </a:r>
            <a:r>
              <a:rPr lang="en-US" sz="2400" b="1" dirty="0">
                <a:solidFill>
                  <a:srgbClr val="002060"/>
                </a:solidFill>
              </a:rPr>
              <a:t> media social </a:t>
            </a:r>
            <a:r>
              <a:rPr lang="en-US" sz="2400" b="1" dirty="0" err="1">
                <a:solidFill>
                  <a:srgbClr val="002060"/>
                </a:solidFill>
              </a:rPr>
              <a:t>dengan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bijak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b="1" dirty="0">
                <a:solidFill>
                  <a:srgbClr val="002060"/>
                </a:solidFill>
              </a:rPr>
              <a:t>Mengklasifikasi </a:t>
            </a:r>
            <a:r>
              <a:rPr lang="en-US" sz="2400" b="1" dirty="0" err="1">
                <a:solidFill>
                  <a:srgbClr val="002060"/>
                </a:solidFill>
              </a:rPr>
              <a:t>perilaku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bijak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penggunaan</a:t>
            </a:r>
            <a:r>
              <a:rPr lang="en-US" sz="2400" b="1" dirty="0">
                <a:solidFill>
                  <a:srgbClr val="002060"/>
                </a:solidFill>
              </a:rPr>
              <a:t> media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d-ID" sz="2400" b="1" dirty="0">
                <a:solidFill>
                  <a:srgbClr val="002060"/>
                </a:solidFill>
              </a:rPr>
              <a:t>Menganalisis </a:t>
            </a:r>
            <a:r>
              <a:rPr lang="en-US" sz="2400" b="1" dirty="0" err="1">
                <a:solidFill>
                  <a:srgbClr val="002060"/>
                </a:solidFill>
              </a:rPr>
              <a:t>kegiatan</a:t>
            </a:r>
            <a:r>
              <a:rPr lang="en-US" sz="2400" b="1" dirty="0">
                <a:solidFill>
                  <a:srgbClr val="002060"/>
                </a:solidFill>
              </a:rPr>
              <a:t> yang </a:t>
            </a:r>
            <a:r>
              <a:rPr lang="en-US" sz="2400" b="1" dirty="0" err="1">
                <a:solidFill>
                  <a:srgbClr val="002060"/>
                </a:solidFill>
              </a:rPr>
              <a:t>dikategorikan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positif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dalam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penggunaan</a:t>
            </a:r>
            <a:r>
              <a:rPr lang="en-US" sz="2400" b="1" dirty="0">
                <a:solidFill>
                  <a:srgbClr val="002060"/>
                </a:solidFill>
              </a:rPr>
              <a:t> media </a:t>
            </a:r>
            <a:r>
              <a:rPr lang="en-US" sz="2400" b="1" dirty="0" err="1">
                <a:solidFill>
                  <a:srgbClr val="002060"/>
                </a:solidFill>
              </a:rPr>
              <a:t>sosial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rgbClr val="002060"/>
                </a:solidFill>
              </a:rPr>
              <a:t>1. Tidak share info pribadi</a:t>
            </a: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1"/>
            <a:ext cx="8229600" cy="3429000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b="1" dirty="0" err="1"/>
              <a:t>Berhati-hatilah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membagikan</a:t>
            </a:r>
            <a:r>
              <a:rPr lang="en-US" b="1" dirty="0"/>
              <a:t> info </a:t>
            </a:r>
            <a:r>
              <a:rPr lang="en-US" b="1" dirty="0" err="1"/>
              <a:t>pribadi</a:t>
            </a:r>
            <a:r>
              <a:rPr lang="en-US" b="1" dirty="0"/>
              <a:t>. </a:t>
            </a:r>
            <a:r>
              <a:rPr lang="en-US" b="1" dirty="0" err="1"/>
              <a:t>Sebaiknya</a:t>
            </a:r>
            <a:r>
              <a:rPr lang="en-US" b="1" dirty="0"/>
              <a:t>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menahan</a:t>
            </a:r>
            <a:r>
              <a:rPr lang="en-US" b="1" dirty="0"/>
              <a:t> </a:t>
            </a:r>
            <a:r>
              <a:rPr lang="en-US" b="1" dirty="0" err="1"/>
              <a:t>diri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 </a:t>
            </a:r>
            <a:r>
              <a:rPr lang="en-US" b="1" i="1" dirty="0"/>
              <a:t>share</a:t>
            </a:r>
            <a:r>
              <a:rPr lang="en-US" b="1" dirty="0"/>
              <a:t> </a:t>
            </a:r>
            <a:r>
              <a:rPr lang="en-US" b="1" dirty="0" err="1"/>
              <a:t>informasi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</a:t>
            </a:r>
            <a:r>
              <a:rPr lang="en-US" b="1" dirty="0" err="1"/>
              <a:t>alamat</a:t>
            </a:r>
            <a:r>
              <a:rPr lang="en-US" b="1" dirty="0"/>
              <a:t> </a:t>
            </a:r>
            <a:r>
              <a:rPr lang="en-US" b="1" dirty="0" err="1"/>
              <a:t>rumah</a:t>
            </a:r>
            <a:r>
              <a:rPr lang="en-US" b="1" dirty="0"/>
              <a:t>, </a:t>
            </a:r>
            <a:r>
              <a:rPr lang="en-US" b="1" dirty="0" err="1"/>
              <a:t>nomer</a:t>
            </a:r>
            <a:r>
              <a:rPr lang="en-US" b="1" dirty="0"/>
              <a:t> </a:t>
            </a:r>
            <a:r>
              <a:rPr lang="en-US" b="1" dirty="0" err="1"/>
              <a:t>ponsel</a:t>
            </a:r>
            <a:r>
              <a:rPr lang="en-US" b="1" dirty="0"/>
              <a:t>, </a:t>
            </a:r>
            <a:r>
              <a:rPr lang="en-US" b="1" dirty="0" err="1"/>
              <a:t>kegiatan</a:t>
            </a:r>
            <a:r>
              <a:rPr lang="en-US" b="1" dirty="0"/>
              <a:t> </a:t>
            </a:r>
            <a:r>
              <a:rPr lang="en-US" b="1" dirty="0" err="1"/>
              <a:t>rutin</a:t>
            </a:r>
            <a:r>
              <a:rPr lang="en-US" b="1" dirty="0"/>
              <a:t>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lain </a:t>
            </a:r>
            <a:r>
              <a:rPr lang="en-US" b="1" dirty="0" err="1"/>
              <a:t>sebagainya</a:t>
            </a:r>
            <a:r>
              <a:rPr lang="en-US" b="1" dirty="0"/>
              <a:t> yang </a:t>
            </a:r>
            <a:r>
              <a:rPr lang="en-US" b="1" dirty="0" err="1"/>
              <a:t>sangat</a:t>
            </a:r>
            <a:r>
              <a:rPr lang="en-US" b="1" dirty="0"/>
              <a:t> </a:t>
            </a:r>
            <a:r>
              <a:rPr lang="en-US" b="1" dirty="0" err="1"/>
              <a:t>pribadi</a:t>
            </a:r>
            <a:r>
              <a:rPr lang="en-US" b="1" dirty="0"/>
              <a:t>.</a:t>
            </a:r>
          </a:p>
          <a:p>
            <a:pPr algn="just">
              <a:buNone/>
            </a:pPr>
            <a:endParaRPr lang="en-US" b="1" dirty="0"/>
          </a:p>
          <a:p>
            <a:pPr algn="just"/>
            <a:r>
              <a:rPr lang="en-US" b="1" dirty="0" err="1"/>
              <a:t>Jangan</a:t>
            </a:r>
            <a:r>
              <a:rPr lang="en-US" b="1" dirty="0"/>
              <a:t> </a:t>
            </a:r>
            <a:r>
              <a:rPr lang="en-US" b="1" dirty="0" err="1"/>
              <a:t>sampai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r>
              <a:rPr lang="en-US" b="1" dirty="0"/>
              <a:t> </a:t>
            </a:r>
            <a:r>
              <a:rPr lang="en-US" b="1" dirty="0" err="1"/>
              <a:t>penting</a:t>
            </a:r>
            <a:r>
              <a:rPr lang="en-US" b="1" dirty="0"/>
              <a:t> </a:t>
            </a:r>
            <a:r>
              <a:rPr lang="en-US" b="1" dirty="0" err="1"/>
              <a:t>tersebut</a:t>
            </a:r>
            <a:r>
              <a:rPr lang="en-US" b="1" dirty="0"/>
              <a:t> </a:t>
            </a:r>
            <a:r>
              <a:rPr lang="en-US" b="1" dirty="0" err="1"/>
              <a:t>disalahgunakan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bertanggungjawab</a:t>
            </a:r>
            <a:r>
              <a:rPr lang="en-US" b="1" dirty="0"/>
              <a:t> </a:t>
            </a:r>
            <a:r>
              <a:rPr lang="en-US" b="1" dirty="0" err="1"/>
              <a:t>melalu</a:t>
            </a:r>
            <a:r>
              <a:rPr lang="en-US" b="1" dirty="0"/>
              <a:t> media </a:t>
            </a:r>
            <a:r>
              <a:rPr lang="en-US" b="1" dirty="0" err="1"/>
              <a:t>sosial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143000"/>
            <a:ext cx="8229600" cy="762000"/>
          </a:xfrm>
        </p:spPr>
        <p:txBody>
          <a:bodyPr>
            <a:normAutofit/>
          </a:bodyPr>
          <a:lstStyle/>
          <a:p>
            <a:r>
              <a:rPr lang="en-US" b="1" dirty="0"/>
              <a:t>2. </a:t>
            </a:r>
            <a:r>
              <a:rPr lang="en-US" b="1" dirty="0" err="1"/>
              <a:t>Jaga</a:t>
            </a:r>
            <a:r>
              <a:rPr lang="en-US" b="1" dirty="0"/>
              <a:t> inner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3505200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	</a:t>
            </a:r>
            <a:r>
              <a:rPr lang="en-US" b="1" dirty="0" err="1"/>
              <a:t>Periksa</a:t>
            </a:r>
            <a:r>
              <a:rPr lang="en-US" b="1" dirty="0"/>
              <a:t> </a:t>
            </a:r>
            <a:r>
              <a:rPr lang="en-US" b="1" dirty="0" err="1"/>
              <a:t>lagi</a:t>
            </a:r>
            <a:r>
              <a:rPr lang="en-US" b="1" dirty="0"/>
              <a:t> </a:t>
            </a:r>
            <a:r>
              <a:rPr lang="en-US" b="1" dirty="0" err="1"/>
              <a:t>siapa</a:t>
            </a:r>
            <a:r>
              <a:rPr lang="en-US" b="1" dirty="0"/>
              <a:t> </a:t>
            </a:r>
            <a:r>
              <a:rPr lang="en-US" b="1" i="1" dirty="0"/>
              <a:t>follower</a:t>
            </a:r>
            <a:r>
              <a:rPr lang="en-US" b="1" dirty="0"/>
              <a:t> 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temanmu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 media </a:t>
            </a:r>
            <a:r>
              <a:rPr lang="en-US" b="1" dirty="0" err="1"/>
              <a:t>sosial</a:t>
            </a:r>
            <a:r>
              <a:rPr lang="en-US" b="1" dirty="0"/>
              <a:t>. </a:t>
            </a:r>
            <a:r>
              <a:rPr lang="en-US" b="1" dirty="0" err="1"/>
              <a:t>Sebaiknya</a:t>
            </a:r>
            <a:r>
              <a:rPr lang="en-US" b="1" dirty="0"/>
              <a:t> </a:t>
            </a:r>
            <a:r>
              <a:rPr lang="en-US" b="1" dirty="0" err="1"/>
              <a:t>jangan</a:t>
            </a:r>
            <a:r>
              <a:rPr lang="en-US" b="1" dirty="0"/>
              <a:t> </a:t>
            </a:r>
            <a:r>
              <a:rPr lang="en-US" b="1" dirty="0" err="1"/>
              <a:t>menerima</a:t>
            </a:r>
            <a:r>
              <a:rPr lang="en-US" b="1" dirty="0"/>
              <a:t> </a:t>
            </a:r>
            <a:r>
              <a:rPr lang="en-US" b="1" dirty="0" err="1"/>
              <a:t>permintaan</a:t>
            </a:r>
            <a:r>
              <a:rPr lang="en-US" b="1" dirty="0"/>
              <a:t> </a:t>
            </a:r>
            <a:r>
              <a:rPr lang="en-US" b="1" dirty="0" err="1"/>
              <a:t>pertemanan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orang</a:t>
            </a:r>
            <a:r>
              <a:rPr lang="en-US" b="1" dirty="0"/>
              <a:t>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begitu</a:t>
            </a:r>
            <a:r>
              <a:rPr lang="en-US" b="1" dirty="0"/>
              <a:t>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kenal</a:t>
            </a:r>
            <a:r>
              <a:rPr lang="en-US" b="1" dirty="0"/>
              <a:t>.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 </a:t>
            </a:r>
            <a:r>
              <a:rPr lang="en-US" b="1" dirty="0" err="1"/>
              <a:t>jaga</a:t>
            </a:r>
            <a:r>
              <a:rPr lang="en-US" b="1" dirty="0"/>
              <a:t> </a:t>
            </a:r>
            <a:r>
              <a:rPr lang="en-US" b="1" i="1" dirty="0"/>
              <a:t>inner circle</a:t>
            </a:r>
            <a:r>
              <a:rPr lang="en-US" b="1" dirty="0"/>
              <a:t>-mu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teman-teman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kerabat</a:t>
            </a:r>
            <a:r>
              <a:rPr lang="en-US" b="1" dirty="0"/>
              <a:t> yang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kenal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baik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0" y="762000"/>
            <a:ext cx="33528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3. </a:t>
            </a:r>
            <a:r>
              <a:rPr lang="en-US" sz="3600" b="1" dirty="0" err="1"/>
              <a:t>Jaga</a:t>
            </a:r>
            <a:r>
              <a:rPr lang="en-US" sz="3600" b="1" dirty="0"/>
              <a:t> </a:t>
            </a:r>
            <a:r>
              <a:rPr lang="en-US" sz="3600" b="1" dirty="0" err="1"/>
              <a:t>etika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525963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bersosialisasi</a:t>
            </a:r>
            <a:r>
              <a:rPr lang="en-US" b="1" dirty="0"/>
              <a:t> </a:t>
            </a:r>
            <a:r>
              <a:rPr lang="en-US" b="1" dirty="0" err="1"/>
              <a:t>tentunya</a:t>
            </a:r>
            <a:r>
              <a:rPr lang="en-US" b="1" dirty="0"/>
              <a:t> </a:t>
            </a:r>
            <a:r>
              <a:rPr lang="en-US" b="1" dirty="0" err="1"/>
              <a:t>kita</a:t>
            </a:r>
            <a:r>
              <a:rPr lang="en-US" b="1" dirty="0"/>
              <a:t>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selalu</a:t>
            </a:r>
            <a:r>
              <a:rPr lang="en-US" b="1" dirty="0"/>
              <a:t> </a:t>
            </a:r>
            <a:r>
              <a:rPr lang="en-US" b="1" dirty="0" err="1"/>
              <a:t>memperhatikan</a:t>
            </a:r>
            <a:r>
              <a:rPr lang="en-US" b="1" dirty="0"/>
              <a:t> </a:t>
            </a:r>
            <a:r>
              <a:rPr lang="en-US" b="1" dirty="0" err="1"/>
              <a:t>etika</a:t>
            </a:r>
            <a:r>
              <a:rPr lang="en-US" b="1" dirty="0"/>
              <a:t>, </a:t>
            </a:r>
            <a:r>
              <a:rPr lang="en-US" b="1" dirty="0" err="1"/>
              <a:t>termasuk</a:t>
            </a:r>
            <a:r>
              <a:rPr lang="en-US" b="1" dirty="0"/>
              <a:t> </a:t>
            </a:r>
            <a:r>
              <a:rPr lang="en-US" b="1" dirty="0" err="1"/>
              <a:t>bersosialisasi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 media </a:t>
            </a:r>
            <a:r>
              <a:rPr lang="en-US" b="1" dirty="0" err="1"/>
              <a:t>sosial</a:t>
            </a:r>
            <a:r>
              <a:rPr lang="en-US" b="1" dirty="0"/>
              <a:t>.</a:t>
            </a:r>
          </a:p>
          <a:p>
            <a:pPr algn="just">
              <a:buNone/>
            </a:pPr>
            <a:endParaRPr lang="en-US" b="1" dirty="0"/>
          </a:p>
          <a:p>
            <a:pPr algn="just"/>
            <a:r>
              <a:rPr lang="en-US" b="1" dirty="0"/>
              <a:t>Citra </a:t>
            </a:r>
            <a:r>
              <a:rPr lang="en-US" b="1" dirty="0" err="1"/>
              <a:t>diri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dikaitkan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apa</a:t>
            </a:r>
            <a:r>
              <a:rPr lang="en-US" b="1" dirty="0"/>
              <a:t> yang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bagikan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apa</a:t>
            </a:r>
            <a:r>
              <a:rPr lang="en-US" b="1" dirty="0"/>
              <a:t> yang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tulis</a:t>
            </a:r>
            <a:r>
              <a:rPr lang="en-US" b="1" dirty="0"/>
              <a:t>. </a:t>
            </a:r>
            <a:r>
              <a:rPr lang="en-US" b="1" dirty="0" err="1"/>
              <a:t>Jadi</a:t>
            </a:r>
            <a:r>
              <a:rPr lang="en-US" b="1" dirty="0"/>
              <a:t> </a:t>
            </a:r>
            <a:r>
              <a:rPr lang="en-US" b="1" dirty="0" err="1"/>
              <a:t>tetap</a:t>
            </a:r>
            <a:r>
              <a:rPr lang="en-US" b="1" dirty="0"/>
              <a:t> </a:t>
            </a:r>
            <a:r>
              <a:rPr lang="en-US" b="1" dirty="0" err="1"/>
              <a:t>jaga</a:t>
            </a:r>
            <a:r>
              <a:rPr lang="en-US" b="1" dirty="0"/>
              <a:t> </a:t>
            </a:r>
            <a:r>
              <a:rPr lang="en-US" b="1" dirty="0" err="1"/>
              <a:t>etikamu</a:t>
            </a:r>
            <a:r>
              <a:rPr lang="en-US" b="1" dirty="0"/>
              <a:t> </a:t>
            </a:r>
            <a:r>
              <a:rPr lang="en-US" b="1" dirty="0" err="1"/>
              <a:t>sebaik</a:t>
            </a:r>
            <a:r>
              <a:rPr lang="en-US" b="1" dirty="0"/>
              <a:t> </a:t>
            </a:r>
            <a:r>
              <a:rPr lang="en-US" b="1" dirty="0" err="1"/>
              <a:t>mungkin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731838"/>
            <a:ext cx="4876800" cy="792162"/>
          </a:xfrm>
        </p:spPr>
        <p:txBody>
          <a:bodyPr>
            <a:normAutofit/>
          </a:bodyPr>
          <a:lstStyle/>
          <a:p>
            <a:r>
              <a:rPr lang="en-US" sz="3200" b="1" dirty="0"/>
              <a:t>4. No SARA No HOAX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229600" cy="4724400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/>
              <a:t>	</a:t>
            </a:r>
            <a:r>
              <a:rPr lang="en-US" b="1" dirty="0" err="1"/>
              <a:t>Pastikan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yang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bagikan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 media 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mengandung</a:t>
            </a:r>
            <a:r>
              <a:rPr lang="en-US" b="1" dirty="0"/>
              <a:t> </a:t>
            </a:r>
            <a:r>
              <a:rPr lang="en-US" b="1" dirty="0" err="1"/>
              <a:t>unsur</a:t>
            </a:r>
            <a:r>
              <a:rPr lang="en-US" b="1" dirty="0"/>
              <a:t> SARA </a:t>
            </a:r>
            <a:r>
              <a:rPr lang="en-US" b="1" dirty="0" err="1"/>
              <a:t>dan</a:t>
            </a:r>
            <a:r>
              <a:rPr lang="en-US" b="1" dirty="0"/>
              <a:t> HOAX. SARA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pandangan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tindakan</a:t>
            </a:r>
            <a:r>
              <a:rPr lang="en-US" b="1" dirty="0"/>
              <a:t> yang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lakukan</a:t>
            </a:r>
            <a:r>
              <a:rPr lang="en-US" b="1" dirty="0"/>
              <a:t> </a:t>
            </a:r>
            <a:r>
              <a:rPr lang="en-US" b="1" dirty="0" err="1"/>
              <a:t>berdasarkan</a:t>
            </a:r>
            <a:r>
              <a:rPr lang="en-US" b="1" dirty="0"/>
              <a:t> </a:t>
            </a:r>
            <a:r>
              <a:rPr lang="en-US" b="1" dirty="0" err="1"/>
              <a:t>sentimen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identitas</a:t>
            </a:r>
            <a:r>
              <a:rPr lang="en-US" b="1" dirty="0"/>
              <a:t> </a:t>
            </a:r>
            <a:r>
              <a:rPr lang="en-US" b="1" dirty="0" err="1"/>
              <a:t>spesifik</a:t>
            </a:r>
            <a:r>
              <a:rPr lang="en-US" b="1" dirty="0"/>
              <a:t> yang </a:t>
            </a:r>
            <a:r>
              <a:rPr lang="en-US" b="1" dirty="0" err="1"/>
              <a:t>meliputi</a:t>
            </a:r>
            <a:r>
              <a:rPr lang="en-US" b="1" dirty="0"/>
              <a:t> </a:t>
            </a:r>
            <a:r>
              <a:rPr lang="en-US" b="1" dirty="0" err="1"/>
              <a:t>suku</a:t>
            </a:r>
            <a:r>
              <a:rPr lang="en-US" b="1" dirty="0"/>
              <a:t>, agama, </a:t>
            </a:r>
            <a:r>
              <a:rPr lang="en-US" b="1" dirty="0" err="1"/>
              <a:t>ras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antar</a:t>
            </a:r>
            <a:r>
              <a:rPr lang="en-US" b="1" dirty="0"/>
              <a:t> </a:t>
            </a:r>
            <a:r>
              <a:rPr lang="en-US" b="1" dirty="0" err="1"/>
              <a:t>golongan</a:t>
            </a:r>
            <a:r>
              <a:rPr lang="en-US" b="1" dirty="0"/>
              <a:t>.</a:t>
            </a:r>
          </a:p>
          <a:p>
            <a:pPr algn="just">
              <a:buNone/>
            </a:pPr>
            <a:endParaRPr lang="en-US" b="1" dirty="0"/>
          </a:p>
          <a:p>
            <a:pPr algn="just">
              <a:buNone/>
            </a:pPr>
            <a:r>
              <a:rPr lang="en-US" b="1" dirty="0"/>
              <a:t>	</a:t>
            </a:r>
            <a:r>
              <a:rPr lang="id-ID" b="1" dirty="0"/>
              <a:t>Sementara HOAX adalah pemberitaan palsu yang tidak benar tetapi dibuat seolah-olah benar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1430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5. </a:t>
            </a:r>
            <a:r>
              <a:rPr lang="en-US" b="1" dirty="0" err="1"/>
              <a:t>Cantumkan</a:t>
            </a:r>
            <a:r>
              <a:rPr lang="en-US" b="1" dirty="0"/>
              <a:t> </a:t>
            </a: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1"/>
            <a:ext cx="8229600" cy="3276600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	</a:t>
            </a:r>
            <a:r>
              <a:rPr lang="en-US" b="1" dirty="0" err="1"/>
              <a:t>Jangan</a:t>
            </a:r>
            <a:r>
              <a:rPr lang="en-US" b="1" dirty="0"/>
              <a:t> </a:t>
            </a:r>
            <a:r>
              <a:rPr lang="en-US" b="1" dirty="0" err="1"/>
              <a:t>lupa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selalu</a:t>
            </a:r>
            <a:r>
              <a:rPr lang="en-US" b="1" dirty="0"/>
              <a:t> </a:t>
            </a:r>
            <a:r>
              <a:rPr lang="en-US" b="1" dirty="0" err="1"/>
              <a:t>mencantumkan</a:t>
            </a:r>
            <a:r>
              <a:rPr lang="en-US" b="1" dirty="0"/>
              <a:t> </a:t>
            </a: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yang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bagikan</a:t>
            </a:r>
            <a:r>
              <a:rPr lang="en-US" b="1" dirty="0"/>
              <a:t> </a:t>
            </a:r>
            <a:r>
              <a:rPr lang="en-US" b="1" dirty="0" err="1"/>
              <a:t>apabila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merupakan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orang</a:t>
            </a:r>
            <a:r>
              <a:rPr lang="en-US" b="1" dirty="0"/>
              <a:t> lain.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dituduh</a:t>
            </a:r>
            <a:r>
              <a:rPr lang="en-US" b="1" dirty="0"/>
              <a:t> </a:t>
            </a:r>
            <a:r>
              <a:rPr lang="en-US" b="1" dirty="0" err="1"/>
              <a:t>plagiat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mencuri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</a:t>
            </a:r>
            <a:r>
              <a:rPr lang="en-US" b="1" dirty="0" err="1"/>
              <a:t>orang</a:t>
            </a:r>
            <a:r>
              <a:rPr lang="en-US" b="1" dirty="0"/>
              <a:t> lain </a:t>
            </a:r>
            <a:r>
              <a:rPr lang="en-US" b="1" dirty="0" err="1"/>
              <a:t>jika</a:t>
            </a:r>
            <a:r>
              <a:rPr lang="en-US" b="1" dirty="0"/>
              <a:t> posting </a:t>
            </a:r>
            <a:r>
              <a:rPr lang="en-US" b="1" dirty="0" err="1"/>
              <a:t>gambar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quote </a:t>
            </a:r>
            <a:r>
              <a:rPr lang="en-US" b="1" dirty="0" err="1"/>
              <a:t>tanpa</a:t>
            </a:r>
            <a:r>
              <a:rPr lang="en-US" b="1" dirty="0"/>
              <a:t> </a:t>
            </a:r>
            <a:r>
              <a:rPr lang="en-US" b="1" dirty="0" err="1"/>
              <a:t>menyebutkan</a:t>
            </a:r>
            <a:r>
              <a:rPr lang="en-US" b="1" dirty="0"/>
              <a:t> </a:t>
            </a:r>
            <a:r>
              <a:rPr lang="en-US" b="1" dirty="0" err="1"/>
              <a:t>sumber</a:t>
            </a:r>
            <a:r>
              <a:rPr lang="en-US" b="1" dirty="0"/>
              <a:t> </a:t>
            </a:r>
            <a:r>
              <a:rPr lang="en-US" b="1" dirty="0" err="1"/>
              <a:t>aslinya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6. </a:t>
            </a:r>
            <a:r>
              <a:rPr lang="en-US" b="1" dirty="0" err="1"/>
              <a:t>Sarana</a:t>
            </a:r>
            <a:r>
              <a:rPr lang="en-US" b="1" dirty="0"/>
              <a:t>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diri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837"/>
            <a:ext cx="8229600" cy="4525963"/>
          </a:xfrm>
          <a:gradFill>
            <a:gsLst>
              <a:gs pos="0">
                <a:schemeClr val="dk1">
                  <a:tint val="50000"/>
                  <a:satMod val="300000"/>
                  <a:alpha val="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	</a:t>
            </a:r>
            <a:r>
              <a:rPr lang="en-US" b="1" dirty="0" err="1"/>
              <a:t>Jadikan</a:t>
            </a:r>
            <a:r>
              <a:rPr lang="en-US" b="1" dirty="0"/>
              <a:t> media 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sebagai</a:t>
            </a:r>
            <a:r>
              <a:rPr lang="en-US" b="1" dirty="0"/>
              <a:t> </a:t>
            </a:r>
            <a:r>
              <a:rPr lang="en-US" b="1" dirty="0" err="1"/>
              <a:t>sarana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mengembangkan</a:t>
            </a:r>
            <a:r>
              <a:rPr lang="en-US" b="1" dirty="0"/>
              <a:t> </a:t>
            </a:r>
            <a:r>
              <a:rPr lang="en-US" b="1" dirty="0" err="1"/>
              <a:t>diri</a:t>
            </a:r>
            <a:r>
              <a:rPr lang="en-US" b="1" dirty="0"/>
              <a:t>.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membagikan</a:t>
            </a:r>
            <a:r>
              <a:rPr lang="en-US" b="1" dirty="0"/>
              <a:t> </a:t>
            </a:r>
            <a:r>
              <a:rPr lang="en-US" b="1" dirty="0" err="1"/>
              <a:t>hasil</a:t>
            </a:r>
            <a:r>
              <a:rPr lang="en-US" b="1" dirty="0"/>
              <a:t> </a:t>
            </a:r>
            <a:r>
              <a:rPr lang="en-US" b="1" dirty="0" err="1"/>
              <a:t>karyamu</a:t>
            </a:r>
            <a:r>
              <a:rPr lang="en-US" b="1" dirty="0"/>
              <a:t>,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pandanganmu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. </a:t>
            </a:r>
            <a:r>
              <a:rPr lang="en-US" b="1" dirty="0" err="1"/>
              <a:t>Kamu</a:t>
            </a:r>
            <a:r>
              <a:rPr lang="en-US" b="1" dirty="0"/>
              <a:t> </a:t>
            </a:r>
            <a:r>
              <a:rPr lang="en-US" b="1" dirty="0" err="1"/>
              <a:t>juga</a:t>
            </a:r>
            <a:r>
              <a:rPr lang="en-US" b="1" dirty="0"/>
              <a:t> </a:t>
            </a:r>
            <a:r>
              <a:rPr lang="en-US" b="1" dirty="0" err="1"/>
              <a:t>bisa</a:t>
            </a:r>
            <a:r>
              <a:rPr lang="en-US" b="1" dirty="0"/>
              <a:t> </a:t>
            </a:r>
            <a:r>
              <a:rPr lang="en-US" b="1" dirty="0" err="1"/>
              <a:t>menimba</a:t>
            </a:r>
            <a:r>
              <a:rPr lang="en-US" b="1" dirty="0"/>
              <a:t> </a:t>
            </a:r>
            <a:r>
              <a:rPr lang="en-US" b="1" dirty="0" err="1"/>
              <a:t>ilmu</a:t>
            </a:r>
            <a:r>
              <a:rPr lang="en-US" b="1" dirty="0"/>
              <a:t> </a:t>
            </a:r>
            <a:r>
              <a:rPr lang="en-US" b="1" dirty="0" err="1"/>
              <a:t>melalui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media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mengikuti</a:t>
            </a:r>
            <a:r>
              <a:rPr lang="en-US" b="1" dirty="0"/>
              <a:t> </a:t>
            </a:r>
            <a:r>
              <a:rPr lang="en-US" b="1" dirty="0" err="1"/>
              <a:t>kelas</a:t>
            </a:r>
            <a:r>
              <a:rPr lang="en-US" b="1" dirty="0"/>
              <a:t> </a:t>
            </a:r>
            <a:r>
              <a:rPr lang="en-US" b="1" i="1" dirty="0"/>
              <a:t>online</a:t>
            </a:r>
            <a:r>
              <a:rPr lang="en-US" b="1" dirty="0"/>
              <a:t> </a:t>
            </a:r>
            <a:r>
              <a:rPr lang="en-US" b="1" dirty="0" err="1"/>
              <a:t>maupun</a:t>
            </a:r>
            <a:r>
              <a:rPr lang="en-US" b="1" dirty="0"/>
              <a:t> </a:t>
            </a:r>
            <a:r>
              <a:rPr lang="en-US" b="1" i="1" dirty="0"/>
              <a:t>follow</a:t>
            </a:r>
            <a:r>
              <a:rPr lang="en-US" b="1" dirty="0"/>
              <a:t> </a:t>
            </a:r>
            <a:r>
              <a:rPr lang="en-US" b="1" dirty="0" err="1"/>
              <a:t>akun</a:t>
            </a:r>
            <a:r>
              <a:rPr lang="en-US" b="1" dirty="0"/>
              <a:t> yang </a:t>
            </a:r>
            <a:r>
              <a:rPr lang="en-US" b="1" dirty="0" err="1"/>
              <a:t>membawa</a:t>
            </a:r>
            <a:r>
              <a:rPr lang="en-US" b="1" dirty="0"/>
              <a:t> </a:t>
            </a:r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positif</a:t>
            </a:r>
            <a:r>
              <a:rPr lang="en-US" b="1" dirty="0"/>
              <a:t> </a:t>
            </a:r>
            <a:r>
              <a:rPr lang="en-US" b="1" dirty="0" err="1"/>
              <a:t>bagi</a:t>
            </a:r>
            <a:r>
              <a:rPr lang="en-US" b="1" dirty="0"/>
              <a:t>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dirimu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113</Words>
  <Application>Microsoft Office PowerPoint</Application>
  <PresentationFormat>On-screen Show (4:3)</PresentationFormat>
  <Paragraphs>33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Bauhaus 93</vt:lpstr>
      <vt:lpstr>Bodoni MT Black</vt:lpstr>
      <vt:lpstr>Calibri</vt:lpstr>
      <vt:lpstr>Office Theme</vt:lpstr>
      <vt:lpstr>SEMESTER : GENAP </vt:lpstr>
      <vt:lpstr>MENGGUNAKAN MEDIA SOSIAL DENGAN BIJAK</vt:lpstr>
      <vt:lpstr> Tujuan Layanan </vt:lpstr>
      <vt:lpstr>1. Tidak share info pribadi </vt:lpstr>
      <vt:lpstr>2. Jaga inner circle</vt:lpstr>
      <vt:lpstr>3. Jaga etika</vt:lpstr>
      <vt:lpstr>4. No SARA No HOAX</vt:lpstr>
      <vt:lpstr>5. Cantumkan sumber konten</vt:lpstr>
      <vt:lpstr>6. Sarana pengembangan diri</vt:lpstr>
      <vt:lpstr>7. Bangun jaringan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Lapas_PC0I</dc:creator>
  <cp:lastModifiedBy>ACER</cp:lastModifiedBy>
  <cp:revision>13</cp:revision>
  <dcterms:created xsi:type="dcterms:W3CDTF">2020-07-20T05:33:22Z</dcterms:created>
  <dcterms:modified xsi:type="dcterms:W3CDTF">2022-03-16T19:05:25Z</dcterms:modified>
</cp:coreProperties>
</file>